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36" r:id="rId2"/>
    <p:sldId id="286" r:id="rId3"/>
    <p:sldId id="342" r:id="rId4"/>
    <p:sldId id="343" r:id="rId5"/>
    <p:sldId id="344" r:id="rId6"/>
    <p:sldId id="346" r:id="rId7"/>
    <p:sldId id="313" r:id="rId8"/>
    <p:sldId id="314" r:id="rId9"/>
    <p:sldId id="315" r:id="rId10"/>
    <p:sldId id="338" r:id="rId11"/>
    <p:sldId id="316" r:id="rId12"/>
    <p:sldId id="317" r:id="rId13"/>
    <p:sldId id="333" r:id="rId14"/>
    <p:sldId id="318" r:id="rId15"/>
    <p:sldId id="319" r:id="rId16"/>
    <p:sldId id="320" r:id="rId17"/>
    <p:sldId id="321" r:id="rId18"/>
    <p:sldId id="307" r:id="rId19"/>
    <p:sldId id="322" r:id="rId20"/>
    <p:sldId id="323" r:id="rId21"/>
    <p:sldId id="325" r:id="rId22"/>
    <p:sldId id="335" r:id="rId23"/>
    <p:sldId id="292" r:id="rId24"/>
    <p:sldId id="334" r:id="rId25"/>
    <p:sldId id="297" r:id="rId26"/>
    <p:sldId id="326" r:id="rId27"/>
    <p:sldId id="327" r:id="rId28"/>
    <p:sldId id="328" r:id="rId29"/>
    <p:sldId id="329" r:id="rId30"/>
    <p:sldId id="331" r:id="rId31"/>
    <p:sldId id="277" r:id="rId32"/>
    <p:sldId id="280" r:id="rId33"/>
    <p:sldId id="281" r:id="rId34"/>
    <p:sldId id="282" r:id="rId35"/>
    <p:sldId id="283" r:id="rId36"/>
    <p:sldId id="295" r:id="rId37"/>
    <p:sldId id="296" r:id="rId38"/>
  </p:sldIdLst>
  <p:sldSz cx="12192000" cy="6858000"/>
  <p:notesSz cx="6888163"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AA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65" autoAdjust="0"/>
    <p:restoredTop sz="94660"/>
  </p:normalViewPr>
  <p:slideViewPr>
    <p:cSldViewPr snapToGrid="0">
      <p:cViewPr varScale="1">
        <p:scale>
          <a:sx n="82" d="100"/>
          <a:sy n="82" d="100"/>
        </p:scale>
        <p:origin x="62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783FD0A-7C74-48F1-B29B-48CC7ED21AFE}" type="datetimeFigureOut">
              <a:rPr lang="en-ZA" smtClean="0"/>
              <a:t>2021/09/29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3D0C19C-32BA-45DF-8231-93DE4BE9583C}" type="slidenum">
              <a:rPr lang="en-ZA" smtClean="0"/>
              <a:t>‹#›</a:t>
            </a:fld>
            <a:endParaRPr lang="en-ZA"/>
          </a:p>
        </p:txBody>
      </p:sp>
    </p:spTree>
    <p:extLst>
      <p:ext uri="{BB962C8B-B14F-4D97-AF65-F5344CB8AC3E}">
        <p14:creationId xmlns:p14="http://schemas.microsoft.com/office/powerpoint/2010/main" val="943071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83FD0A-7C74-48F1-B29B-48CC7ED21AFE}" type="datetimeFigureOut">
              <a:rPr lang="en-ZA" smtClean="0"/>
              <a:t>2021/09/29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3D0C19C-32BA-45DF-8231-93DE4BE9583C}" type="slidenum">
              <a:rPr lang="en-ZA" smtClean="0"/>
              <a:t>‹#›</a:t>
            </a:fld>
            <a:endParaRPr lang="en-ZA"/>
          </a:p>
        </p:txBody>
      </p:sp>
    </p:spTree>
    <p:extLst>
      <p:ext uri="{BB962C8B-B14F-4D97-AF65-F5344CB8AC3E}">
        <p14:creationId xmlns:p14="http://schemas.microsoft.com/office/powerpoint/2010/main" val="2692059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83FD0A-7C74-48F1-B29B-48CC7ED21AFE}" type="datetimeFigureOut">
              <a:rPr lang="en-ZA" smtClean="0"/>
              <a:t>2021/09/29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3D0C19C-32BA-45DF-8231-93DE4BE9583C}" type="slidenum">
              <a:rPr lang="en-ZA" smtClean="0"/>
              <a:t>‹#›</a:t>
            </a:fld>
            <a:endParaRPr lang="en-ZA"/>
          </a:p>
        </p:txBody>
      </p:sp>
    </p:spTree>
    <p:extLst>
      <p:ext uri="{BB962C8B-B14F-4D97-AF65-F5344CB8AC3E}">
        <p14:creationId xmlns:p14="http://schemas.microsoft.com/office/powerpoint/2010/main" val="2268190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83FD0A-7C74-48F1-B29B-48CC7ED21AFE}" type="datetimeFigureOut">
              <a:rPr lang="en-ZA" smtClean="0"/>
              <a:t>2021/09/29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3D0C19C-32BA-45DF-8231-93DE4BE9583C}" type="slidenum">
              <a:rPr lang="en-ZA" smtClean="0"/>
              <a:t>‹#›</a:t>
            </a:fld>
            <a:endParaRPr lang="en-ZA"/>
          </a:p>
        </p:txBody>
      </p:sp>
    </p:spTree>
    <p:extLst>
      <p:ext uri="{BB962C8B-B14F-4D97-AF65-F5344CB8AC3E}">
        <p14:creationId xmlns:p14="http://schemas.microsoft.com/office/powerpoint/2010/main" val="1678842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783FD0A-7C74-48F1-B29B-48CC7ED21AFE}" type="datetimeFigureOut">
              <a:rPr lang="en-ZA" smtClean="0"/>
              <a:t>2021/09/29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F3D0C19C-32BA-45DF-8231-93DE4BE9583C}" type="slidenum">
              <a:rPr lang="en-ZA" smtClean="0"/>
              <a:t>‹#›</a:t>
            </a:fld>
            <a:endParaRPr lang="en-ZA"/>
          </a:p>
        </p:txBody>
      </p:sp>
    </p:spTree>
    <p:extLst>
      <p:ext uri="{BB962C8B-B14F-4D97-AF65-F5344CB8AC3E}">
        <p14:creationId xmlns:p14="http://schemas.microsoft.com/office/powerpoint/2010/main" val="136211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783FD0A-7C74-48F1-B29B-48CC7ED21AFE}" type="datetimeFigureOut">
              <a:rPr lang="en-ZA" smtClean="0"/>
              <a:t>2021/09/29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F3D0C19C-32BA-45DF-8231-93DE4BE9583C}" type="slidenum">
              <a:rPr lang="en-ZA" smtClean="0"/>
              <a:t>‹#›</a:t>
            </a:fld>
            <a:endParaRPr lang="en-ZA"/>
          </a:p>
        </p:txBody>
      </p:sp>
    </p:spTree>
    <p:extLst>
      <p:ext uri="{BB962C8B-B14F-4D97-AF65-F5344CB8AC3E}">
        <p14:creationId xmlns:p14="http://schemas.microsoft.com/office/powerpoint/2010/main" val="3915364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83FD0A-7C74-48F1-B29B-48CC7ED21AFE}" type="datetimeFigureOut">
              <a:rPr lang="en-ZA" smtClean="0"/>
              <a:t>2021/09/29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F3D0C19C-32BA-45DF-8231-93DE4BE9583C}" type="slidenum">
              <a:rPr lang="en-ZA" smtClean="0"/>
              <a:t>‹#›</a:t>
            </a:fld>
            <a:endParaRPr lang="en-ZA"/>
          </a:p>
        </p:txBody>
      </p:sp>
    </p:spTree>
    <p:extLst>
      <p:ext uri="{BB962C8B-B14F-4D97-AF65-F5344CB8AC3E}">
        <p14:creationId xmlns:p14="http://schemas.microsoft.com/office/powerpoint/2010/main" val="99951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783FD0A-7C74-48F1-B29B-48CC7ED21AFE}" type="datetimeFigureOut">
              <a:rPr lang="en-ZA" smtClean="0"/>
              <a:t>2021/09/29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F3D0C19C-32BA-45DF-8231-93DE4BE9583C}" type="slidenum">
              <a:rPr lang="en-ZA" smtClean="0"/>
              <a:t>‹#›</a:t>
            </a:fld>
            <a:endParaRPr lang="en-ZA"/>
          </a:p>
        </p:txBody>
      </p:sp>
    </p:spTree>
    <p:extLst>
      <p:ext uri="{BB962C8B-B14F-4D97-AF65-F5344CB8AC3E}">
        <p14:creationId xmlns:p14="http://schemas.microsoft.com/office/powerpoint/2010/main" val="1805705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3FD0A-7C74-48F1-B29B-48CC7ED21AFE}" type="datetimeFigureOut">
              <a:rPr lang="en-ZA" smtClean="0"/>
              <a:t>2021/09/29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F3D0C19C-32BA-45DF-8231-93DE4BE9583C}" type="slidenum">
              <a:rPr lang="en-ZA" smtClean="0"/>
              <a:t>‹#›</a:t>
            </a:fld>
            <a:endParaRPr lang="en-ZA"/>
          </a:p>
        </p:txBody>
      </p:sp>
    </p:spTree>
    <p:extLst>
      <p:ext uri="{BB962C8B-B14F-4D97-AF65-F5344CB8AC3E}">
        <p14:creationId xmlns:p14="http://schemas.microsoft.com/office/powerpoint/2010/main" val="345366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783FD0A-7C74-48F1-B29B-48CC7ED21AFE}" type="datetimeFigureOut">
              <a:rPr lang="en-ZA" smtClean="0"/>
              <a:t>2021/09/29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F3D0C19C-32BA-45DF-8231-93DE4BE9583C}" type="slidenum">
              <a:rPr lang="en-ZA" smtClean="0"/>
              <a:t>‹#›</a:t>
            </a:fld>
            <a:endParaRPr lang="en-ZA"/>
          </a:p>
        </p:txBody>
      </p:sp>
    </p:spTree>
    <p:extLst>
      <p:ext uri="{BB962C8B-B14F-4D97-AF65-F5344CB8AC3E}">
        <p14:creationId xmlns:p14="http://schemas.microsoft.com/office/powerpoint/2010/main" val="3071390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783FD0A-7C74-48F1-B29B-48CC7ED21AFE}" type="datetimeFigureOut">
              <a:rPr lang="en-ZA" smtClean="0"/>
              <a:t>2021/09/29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F3D0C19C-32BA-45DF-8231-93DE4BE9583C}" type="slidenum">
              <a:rPr lang="en-ZA" smtClean="0"/>
              <a:t>‹#›</a:t>
            </a:fld>
            <a:endParaRPr lang="en-ZA"/>
          </a:p>
        </p:txBody>
      </p:sp>
    </p:spTree>
    <p:extLst>
      <p:ext uri="{BB962C8B-B14F-4D97-AF65-F5344CB8AC3E}">
        <p14:creationId xmlns:p14="http://schemas.microsoft.com/office/powerpoint/2010/main" val="4052855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83FD0A-7C74-48F1-B29B-48CC7ED21AFE}" type="datetimeFigureOut">
              <a:rPr lang="en-ZA" smtClean="0"/>
              <a:t>2021/09/29</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D0C19C-32BA-45DF-8231-93DE4BE9583C}" type="slidenum">
              <a:rPr lang="en-ZA" smtClean="0"/>
              <a:t>‹#›</a:t>
            </a:fld>
            <a:endParaRPr lang="en-ZA"/>
          </a:p>
        </p:txBody>
      </p:sp>
    </p:spTree>
    <p:extLst>
      <p:ext uri="{BB962C8B-B14F-4D97-AF65-F5344CB8AC3E}">
        <p14:creationId xmlns:p14="http://schemas.microsoft.com/office/powerpoint/2010/main" val="10931318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matthew28.co.z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838200" y="3061762"/>
            <a:ext cx="10515600" cy="549275"/>
          </a:xfrm>
        </p:spPr>
        <p:txBody>
          <a:bodyPr>
            <a:normAutofit fontScale="90000"/>
          </a:bodyPr>
          <a:lstStyle/>
          <a:p>
            <a:pPr algn="ctr"/>
            <a:r>
              <a:rPr lang="en-ZA" sz="5300" b="1" dirty="0" err="1">
                <a:solidFill>
                  <a:srgbClr val="FF0000"/>
                </a:solidFill>
                <a:effectLst>
                  <a:outerShdw blurRad="50800" dist="38100" dir="2700000" algn="tl" rotWithShape="0">
                    <a:prstClr val="black">
                      <a:alpha val="40000"/>
                    </a:prstClr>
                  </a:outerShdw>
                </a:effectLst>
              </a:rPr>
              <a:t>Sommige</a:t>
            </a:r>
            <a:r>
              <a:rPr lang="en-ZA" sz="5300" b="1" dirty="0">
                <a:solidFill>
                  <a:srgbClr val="FF0000"/>
                </a:solidFill>
                <a:effectLst>
                  <a:outerShdw blurRad="50800" dist="38100" dir="2700000" algn="tl" rotWithShape="0">
                    <a:prstClr val="black">
                      <a:alpha val="40000"/>
                    </a:prstClr>
                  </a:outerShdw>
                </a:effectLst>
              </a:rPr>
              <a:t> </a:t>
            </a:r>
            <a:r>
              <a:rPr lang="en-ZA" sz="5300" b="1" dirty="0" err="1">
                <a:solidFill>
                  <a:srgbClr val="FF0000"/>
                </a:solidFill>
                <a:effectLst>
                  <a:outerShdw blurRad="50800" dist="38100" dir="2700000" algn="tl" rotWithShape="0">
                    <a:prstClr val="black">
                      <a:alpha val="40000"/>
                    </a:prstClr>
                  </a:outerShdw>
                </a:effectLst>
              </a:rPr>
              <a:t>Messiaanse</a:t>
            </a:r>
            <a:r>
              <a:rPr lang="en-ZA" sz="5300" b="1" dirty="0">
                <a:solidFill>
                  <a:srgbClr val="FF0000"/>
                </a:solidFill>
                <a:effectLst>
                  <a:outerShdw blurRad="50800" dist="38100" dir="2700000" algn="tl" rotWithShape="0">
                    <a:prstClr val="black">
                      <a:alpha val="40000"/>
                    </a:prstClr>
                  </a:outerShdw>
                </a:effectLst>
              </a:rPr>
              <a:t> </a:t>
            </a:r>
            <a:r>
              <a:rPr lang="en-ZA" sz="5300" b="1" dirty="0" err="1">
                <a:solidFill>
                  <a:srgbClr val="FF0000"/>
                </a:solidFill>
                <a:effectLst>
                  <a:outerShdw blurRad="50800" dist="38100" dir="2700000" algn="tl" rotWithShape="0">
                    <a:prstClr val="black">
                      <a:alpha val="40000"/>
                    </a:prstClr>
                  </a:outerShdw>
                </a:effectLst>
              </a:rPr>
              <a:t>profesieë</a:t>
            </a:r>
            <a:r>
              <a:rPr lang="en-ZA" sz="5300" b="1" dirty="0">
                <a:solidFill>
                  <a:srgbClr val="FF0000"/>
                </a:solidFill>
                <a:effectLst>
                  <a:outerShdw blurRad="50800" dist="38100" dir="2700000" algn="tl" rotWithShape="0">
                    <a:prstClr val="black">
                      <a:alpha val="40000"/>
                    </a:prstClr>
                  </a:outerShdw>
                </a:effectLst>
              </a:rPr>
              <a:t> in die</a:t>
            </a:r>
            <a:br>
              <a:rPr lang="en-ZA" sz="5300" b="1" dirty="0">
                <a:solidFill>
                  <a:srgbClr val="FF0000"/>
                </a:solidFill>
                <a:effectLst>
                  <a:outerShdw blurRad="50800" dist="38100" dir="2700000" algn="tl" rotWithShape="0">
                    <a:prstClr val="black">
                      <a:alpha val="40000"/>
                    </a:prstClr>
                  </a:outerShdw>
                </a:effectLst>
              </a:rPr>
            </a:br>
            <a:r>
              <a:rPr lang="en-ZA" sz="5300" b="1" dirty="0" err="1">
                <a:solidFill>
                  <a:srgbClr val="FF0000"/>
                </a:solidFill>
                <a:effectLst>
                  <a:outerShdw blurRad="50800" dist="38100" dir="2700000" algn="tl" rotWithShape="0">
                    <a:prstClr val="black">
                      <a:alpha val="40000"/>
                    </a:prstClr>
                  </a:outerShdw>
                </a:effectLst>
              </a:rPr>
              <a:t>Ou</a:t>
            </a:r>
            <a:r>
              <a:rPr lang="en-ZA" sz="5300" b="1" dirty="0">
                <a:solidFill>
                  <a:srgbClr val="FF0000"/>
                </a:solidFill>
                <a:effectLst>
                  <a:outerShdw blurRad="50800" dist="38100" dir="2700000" algn="tl" rotWithShape="0">
                    <a:prstClr val="black">
                      <a:alpha val="40000"/>
                    </a:prstClr>
                  </a:outerShdw>
                </a:effectLst>
              </a:rPr>
              <a:t> Testament</a:t>
            </a:r>
            <a:br>
              <a:rPr lang="en-ZA" b="1" dirty="0">
                <a:solidFill>
                  <a:srgbClr val="0070C0"/>
                </a:solidFill>
              </a:rPr>
            </a:br>
            <a:br>
              <a:rPr lang="en-ZA" b="1" dirty="0">
                <a:solidFill>
                  <a:srgbClr val="0070C0"/>
                </a:solidFill>
              </a:rPr>
            </a:br>
            <a:r>
              <a:rPr lang="en-ZA" b="1" dirty="0">
                <a:solidFill>
                  <a:srgbClr val="0070C0"/>
                </a:solidFill>
              </a:rPr>
              <a:t>www.matthew28.co.za</a:t>
            </a:r>
          </a:p>
        </p:txBody>
      </p:sp>
    </p:spTree>
    <p:extLst>
      <p:ext uri="{BB962C8B-B14F-4D97-AF65-F5344CB8AC3E}">
        <p14:creationId xmlns:p14="http://schemas.microsoft.com/office/powerpoint/2010/main" val="3370411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Naam van die Here – Immánuel</a:t>
            </a:r>
          </a:p>
        </p:txBody>
      </p:sp>
      <p:sp>
        <p:nvSpPr>
          <p:cNvPr id="2" name="TextBox 1">
            <a:extLst>
              <a:ext uri="{FF2B5EF4-FFF2-40B4-BE49-F238E27FC236}">
                <a16:creationId xmlns:a16="http://schemas.microsoft.com/office/drawing/2014/main" id="{577F466A-773C-4390-A8B0-A6F7D7DF6A1A}"/>
              </a:ext>
            </a:extLst>
          </p:cNvPr>
          <p:cNvSpPr txBox="1"/>
          <p:nvPr/>
        </p:nvSpPr>
        <p:spPr>
          <a:xfrm>
            <a:off x="657308" y="3064112"/>
            <a:ext cx="10716707" cy="1015663"/>
          </a:xfrm>
          <a:prstGeom prst="rect">
            <a:avLst/>
          </a:prstGeom>
          <a:noFill/>
          <a:ln w="57150">
            <a:solidFill>
              <a:srgbClr val="0070C0"/>
            </a:solidFill>
          </a:ln>
        </p:spPr>
        <p:txBody>
          <a:bodyPr wrap="square" rtlCol="0">
            <a:spAutoFit/>
          </a:bodyPr>
          <a:lstStyle/>
          <a:p>
            <a:pPr algn="ctr"/>
            <a:r>
              <a:rPr lang="nl-NL" sz="2000" i="1" dirty="0"/>
              <a:t>“En die Woord het vlees geword en het onder ons gewoon — en ons het sy heerlikheid aanskou, ’n heerlikheid soos van die Eniggeborene wat van die Vader kom — vol van genade en waarheid.” </a:t>
            </a:r>
            <a:r>
              <a:rPr lang="nl-NL" sz="2000" dirty="0"/>
              <a:t>(Johannes 1:14)</a:t>
            </a:r>
            <a:endParaRPr lang="en-ZA" sz="2000" dirty="0"/>
          </a:p>
        </p:txBody>
      </p:sp>
      <p:sp>
        <p:nvSpPr>
          <p:cNvPr id="7" name="TextBox 6">
            <a:extLst>
              <a:ext uri="{FF2B5EF4-FFF2-40B4-BE49-F238E27FC236}">
                <a16:creationId xmlns:a16="http://schemas.microsoft.com/office/drawing/2014/main" id="{4D03E752-4DA3-4A2C-8251-08256A4DA032}"/>
              </a:ext>
            </a:extLst>
          </p:cNvPr>
          <p:cNvSpPr txBox="1"/>
          <p:nvPr/>
        </p:nvSpPr>
        <p:spPr>
          <a:xfrm>
            <a:off x="657308" y="1207485"/>
            <a:ext cx="10716707" cy="707886"/>
          </a:xfrm>
          <a:prstGeom prst="rect">
            <a:avLst/>
          </a:prstGeom>
          <a:noFill/>
          <a:ln w="57150">
            <a:solidFill>
              <a:srgbClr val="FF0000"/>
            </a:solidFill>
          </a:ln>
        </p:spPr>
        <p:txBody>
          <a:bodyPr wrap="square" rtlCol="0">
            <a:spAutoFit/>
          </a:bodyPr>
          <a:lstStyle/>
          <a:p>
            <a:pPr algn="ctr"/>
            <a:r>
              <a:rPr lang="nl-NL" sz="2000" i="1" dirty="0"/>
              <a:t>“Daarom sal die Here self aan julle ’n teken gee: Kyk, die maagd sal swanger word en ’n seun baar en hom Immánuel noem.” </a:t>
            </a:r>
            <a:r>
              <a:rPr lang="nl-NL" sz="2000" dirty="0"/>
              <a:t>(Jesaja 7:14) (Ongeveer 750 jaar vC)</a:t>
            </a:r>
            <a:endParaRPr lang="en-ZA" sz="2000" dirty="0"/>
          </a:p>
        </p:txBody>
      </p:sp>
      <p:sp>
        <p:nvSpPr>
          <p:cNvPr id="8" name="TextBox 7">
            <a:extLst>
              <a:ext uri="{FF2B5EF4-FFF2-40B4-BE49-F238E27FC236}">
                <a16:creationId xmlns:a16="http://schemas.microsoft.com/office/drawing/2014/main" id="{EECFD451-63A2-4DC8-BA53-6CBA85526A50}"/>
              </a:ext>
            </a:extLst>
          </p:cNvPr>
          <p:cNvSpPr txBox="1"/>
          <p:nvPr/>
        </p:nvSpPr>
        <p:spPr>
          <a:xfrm>
            <a:off x="737646" y="2158185"/>
            <a:ext cx="10716707" cy="461665"/>
          </a:xfrm>
          <a:prstGeom prst="rect">
            <a:avLst/>
          </a:prstGeom>
          <a:noFill/>
          <a:ln w="57150">
            <a:noFill/>
          </a:ln>
        </p:spPr>
        <p:txBody>
          <a:bodyPr wrap="square" rtlCol="0">
            <a:spAutoFit/>
          </a:bodyPr>
          <a:lstStyle/>
          <a:p>
            <a:pPr algn="ctr"/>
            <a:r>
              <a:rPr lang="nl-NL" sz="2400" b="1" dirty="0">
                <a:solidFill>
                  <a:srgbClr val="0070C0"/>
                </a:solidFill>
              </a:rPr>
              <a:t>Immánuel beteken “God met ons” </a:t>
            </a:r>
            <a:endParaRPr lang="en-ZA" sz="2400" b="1" dirty="0">
              <a:solidFill>
                <a:srgbClr val="0070C0"/>
              </a:solidFill>
            </a:endParaRPr>
          </a:p>
        </p:txBody>
      </p:sp>
      <p:sp>
        <p:nvSpPr>
          <p:cNvPr id="11" name="TextBox 10">
            <a:extLst>
              <a:ext uri="{FF2B5EF4-FFF2-40B4-BE49-F238E27FC236}">
                <a16:creationId xmlns:a16="http://schemas.microsoft.com/office/drawing/2014/main" id="{B64F77A1-9868-434A-BC6B-A35785791EAD}"/>
              </a:ext>
            </a:extLst>
          </p:cNvPr>
          <p:cNvSpPr txBox="1"/>
          <p:nvPr/>
        </p:nvSpPr>
        <p:spPr>
          <a:xfrm>
            <a:off x="657308" y="4260256"/>
            <a:ext cx="10716707" cy="1938992"/>
          </a:xfrm>
          <a:prstGeom prst="rect">
            <a:avLst/>
          </a:prstGeom>
          <a:noFill/>
          <a:ln w="57150">
            <a:solidFill>
              <a:srgbClr val="0070C0"/>
            </a:solidFill>
          </a:ln>
        </p:spPr>
        <p:txBody>
          <a:bodyPr wrap="square" rtlCol="0">
            <a:spAutoFit/>
          </a:bodyPr>
          <a:lstStyle/>
          <a:p>
            <a:pPr algn="ctr"/>
            <a:r>
              <a:rPr lang="nl-NL" sz="2000" i="1" dirty="0"/>
              <a:t>“</a:t>
            </a:r>
            <a:r>
              <a:rPr lang="nl-NL" sz="2000" i="1" baseline="30000" dirty="0"/>
              <a:t>15</a:t>
            </a:r>
            <a:r>
              <a:rPr lang="nl-NL" sz="2000" i="1" dirty="0"/>
              <a:t>Hy is die Beeld van die onsienlike God, die Eersgeborene van die hele skepping; </a:t>
            </a:r>
            <a:r>
              <a:rPr lang="nl-NL" sz="2000" i="1" baseline="30000" dirty="0"/>
              <a:t>16</a:t>
            </a:r>
            <a:r>
              <a:rPr lang="nl-NL" sz="2000" i="1" dirty="0"/>
              <a:t>want in Hom is alle dinge geskape wat in die hemele en op die aarde is, wat sienlik en onsienlik is, trone sowel as heerskappye en owerhede en magte — alle dinge is deur Hom en tot Hom geskape. </a:t>
            </a:r>
            <a:r>
              <a:rPr lang="nl-NL" sz="2000" i="1" baseline="30000" dirty="0"/>
              <a:t>17</a:t>
            </a:r>
            <a:r>
              <a:rPr lang="nl-NL" sz="2000" i="1" dirty="0"/>
              <a:t>En Hy is voor alle dinge, en in Hom hou alle dinge stand. </a:t>
            </a:r>
            <a:r>
              <a:rPr lang="nl-NL" sz="2000" i="1" baseline="30000" dirty="0"/>
              <a:t>18</a:t>
            </a:r>
            <a:r>
              <a:rPr lang="nl-NL" sz="2000" i="1" dirty="0"/>
              <a:t>En Hy is die Hoof van die liggaam, naamlik die gemeente; Hy wat die begin is, die Eersgeborene uit die dode, sodat Hy in alles die eerste kan wees. </a:t>
            </a:r>
            <a:r>
              <a:rPr lang="nl-NL" sz="2000" i="1" baseline="30000" dirty="0"/>
              <a:t>19</a:t>
            </a:r>
            <a:r>
              <a:rPr lang="nl-NL" sz="2000" i="1" dirty="0"/>
              <a:t>Want dit het die Vader behaag dat in Hom die ganse volheid sou woon.”</a:t>
            </a:r>
            <a:r>
              <a:rPr lang="nl-NL" sz="2000" dirty="0"/>
              <a:t> (Kolossense 1:15-19)</a:t>
            </a:r>
            <a:endParaRPr lang="en-ZA" sz="2000" dirty="0"/>
          </a:p>
        </p:txBody>
      </p:sp>
    </p:spTree>
    <p:extLst>
      <p:ext uri="{BB962C8B-B14F-4D97-AF65-F5344CB8AC3E}">
        <p14:creationId xmlns:p14="http://schemas.microsoft.com/office/powerpoint/2010/main" val="3644977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Heilige</a:t>
            </a:r>
            <a:r>
              <a:rPr lang="en-ZA" sz="3200" b="1" dirty="0">
                <a:solidFill>
                  <a:srgbClr val="FF0000"/>
                </a:solidFill>
                <a:effectLst>
                  <a:outerShdw blurRad="50800" dist="38100" dir="2700000" algn="tl" rotWithShape="0">
                    <a:prstClr val="black">
                      <a:alpha val="40000"/>
                    </a:prstClr>
                  </a:outerShdw>
                </a:effectLst>
              </a:rPr>
              <a:t> Gees </a:t>
            </a:r>
            <a:r>
              <a:rPr lang="en-ZA" sz="3200" b="1" dirty="0" err="1">
                <a:solidFill>
                  <a:srgbClr val="FF0000"/>
                </a:solidFill>
                <a:effectLst>
                  <a:outerShdw blurRad="50800" dist="38100" dir="2700000" algn="tl" rotWithShape="0">
                    <a:prstClr val="black">
                      <a:alpha val="40000"/>
                    </a:prstClr>
                  </a:outerShdw>
                </a:effectLst>
              </a:rPr>
              <a:t>Openbaar</a:t>
            </a:r>
            <a:endParaRPr lang="en-ZA" sz="3200" b="1" dirty="0">
              <a:solidFill>
                <a:srgbClr val="FF0000"/>
              </a:solidFill>
              <a:effectLst>
                <a:outerShdw blurRad="50800" dist="38100" dir="2700000" algn="tl" rotWithShape="0">
                  <a:prstClr val="black">
                    <a:alpha val="40000"/>
                  </a:prstClr>
                </a:outerShdw>
              </a:effectLst>
            </a:endParaRPr>
          </a:p>
        </p:txBody>
      </p:sp>
      <p:sp>
        <p:nvSpPr>
          <p:cNvPr id="5" name="Content Placeholder 4">
            <a:extLst>
              <a:ext uri="{FF2B5EF4-FFF2-40B4-BE49-F238E27FC236}">
                <a16:creationId xmlns:a16="http://schemas.microsoft.com/office/drawing/2014/main" id="{701E4E69-FD6C-4B93-A91E-7D6BB61A9C3C}"/>
              </a:ext>
            </a:extLst>
          </p:cNvPr>
          <p:cNvSpPr>
            <a:spLocks noGrp="1"/>
          </p:cNvSpPr>
          <p:nvPr>
            <p:ph idx="1"/>
          </p:nvPr>
        </p:nvSpPr>
        <p:spPr>
          <a:xfrm>
            <a:off x="535620" y="733223"/>
            <a:ext cx="11342250" cy="830997"/>
          </a:xfrm>
        </p:spPr>
        <p:txBody>
          <a:bodyPr>
            <a:normAutofit/>
          </a:bodyPr>
          <a:lstStyle/>
          <a:p>
            <a:pPr marL="0" indent="0">
              <a:buNone/>
            </a:pPr>
            <a:r>
              <a:rPr lang="nl-NL" sz="1800" dirty="0"/>
              <a:t>“</a:t>
            </a:r>
            <a:r>
              <a:rPr lang="nl-NL" sz="1800" i="1" dirty="0"/>
              <a:t>En hulle het nagespeur op watter of hoedanige tyd die Gees van Christus wat in hulle was, gewys het, toe Hy vooruit getuig het van die lyde wat oor Christus sou kom en die heerlikheid daarna</a:t>
            </a:r>
            <a:r>
              <a:rPr lang="nl-NL" sz="1800" dirty="0"/>
              <a:t>.”</a:t>
            </a:r>
            <a:r>
              <a:rPr lang="en-ZA" sz="1800" dirty="0"/>
              <a:t> (1 Petrus 1:11) Seun van God</a:t>
            </a:r>
          </a:p>
        </p:txBody>
      </p:sp>
      <p:sp>
        <p:nvSpPr>
          <p:cNvPr id="2" name="TextBox 1">
            <a:extLst>
              <a:ext uri="{FF2B5EF4-FFF2-40B4-BE49-F238E27FC236}">
                <a16:creationId xmlns:a16="http://schemas.microsoft.com/office/drawing/2014/main" id="{577F466A-773C-4390-A8B0-A6F7D7DF6A1A}"/>
              </a:ext>
            </a:extLst>
          </p:cNvPr>
          <p:cNvSpPr txBox="1"/>
          <p:nvPr/>
        </p:nvSpPr>
        <p:spPr>
          <a:xfrm>
            <a:off x="685298" y="3255557"/>
            <a:ext cx="10716707" cy="584775"/>
          </a:xfrm>
          <a:prstGeom prst="rect">
            <a:avLst/>
          </a:prstGeom>
          <a:noFill/>
          <a:ln w="57150">
            <a:solidFill>
              <a:srgbClr val="FF0000"/>
            </a:solidFill>
          </a:ln>
        </p:spPr>
        <p:txBody>
          <a:bodyPr wrap="square" rtlCol="0">
            <a:spAutoFit/>
          </a:bodyPr>
          <a:lstStyle/>
          <a:p>
            <a:pPr algn="ctr"/>
            <a:r>
              <a:rPr lang="nl-NL" sz="1600" dirty="0"/>
              <a:t>En u goeie Gees het U gegee om hulle te onderrig, en u manna het U nie van hulle mond teruggehou nie en aan hulle water gegee vir hulle dors. (Nehemia 9:20)</a:t>
            </a:r>
            <a:endParaRPr lang="en-ZA" sz="1600" dirty="0"/>
          </a:p>
        </p:txBody>
      </p:sp>
      <p:sp>
        <p:nvSpPr>
          <p:cNvPr id="7" name="TextBox 6">
            <a:extLst>
              <a:ext uri="{FF2B5EF4-FFF2-40B4-BE49-F238E27FC236}">
                <a16:creationId xmlns:a16="http://schemas.microsoft.com/office/drawing/2014/main" id="{4D03E752-4DA3-4A2C-8251-08256A4DA032}"/>
              </a:ext>
            </a:extLst>
          </p:cNvPr>
          <p:cNvSpPr txBox="1"/>
          <p:nvPr/>
        </p:nvSpPr>
        <p:spPr>
          <a:xfrm>
            <a:off x="685300" y="1571376"/>
            <a:ext cx="10716707" cy="584775"/>
          </a:xfrm>
          <a:prstGeom prst="rect">
            <a:avLst/>
          </a:prstGeom>
          <a:noFill/>
          <a:ln w="57150">
            <a:solidFill>
              <a:srgbClr val="FF0000"/>
            </a:solidFill>
          </a:ln>
        </p:spPr>
        <p:txBody>
          <a:bodyPr wrap="square" rtlCol="0">
            <a:spAutoFit/>
          </a:bodyPr>
          <a:lstStyle/>
          <a:p>
            <a:pPr algn="ctr"/>
            <a:r>
              <a:rPr lang="nl-NL" sz="1600" dirty="0"/>
              <a:t>Skep vir my ’n rein hart, o God, en gee opnuut in die binneste van my ’n vaste gees. Verwerp my nie van u aangesig nie en neem u Heilige Gees nie van my weg nie. (Psalm 51:12-13)</a:t>
            </a:r>
            <a:endParaRPr lang="en-ZA" sz="1600" dirty="0"/>
          </a:p>
        </p:txBody>
      </p:sp>
      <p:sp>
        <p:nvSpPr>
          <p:cNvPr id="8" name="TextBox 7">
            <a:extLst>
              <a:ext uri="{FF2B5EF4-FFF2-40B4-BE49-F238E27FC236}">
                <a16:creationId xmlns:a16="http://schemas.microsoft.com/office/drawing/2014/main" id="{EECFD451-63A2-4DC8-BA53-6CBA85526A50}"/>
              </a:ext>
            </a:extLst>
          </p:cNvPr>
          <p:cNvSpPr txBox="1"/>
          <p:nvPr/>
        </p:nvSpPr>
        <p:spPr>
          <a:xfrm>
            <a:off x="685301" y="2286747"/>
            <a:ext cx="10716707" cy="830997"/>
          </a:xfrm>
          <a:prstGeom prst="rect">
            <a:avLst/>
          </a:prstGeom>
          <a:noFill/>
          <a:ln w="57150">
            <a:solidFill>
              <a:srgbClr val="FF0000"/>
            </a:solidFill>
          </a:ln>
        </p:spPr>
        <p:txBody>
          <a:bodyPr wrap="square" rtlCol="0">
            <a:spAutoFit/>
          </a:bodyPr>
          <a:lstStyle/>
          <a:p>
            <a:pPr algn="ctr"/>
            <a:r>
              <a:rPr lang="nl-NL" sz="1600" dirty="0"/>
              <a:t>Toe het sy volk gedink aan die dae van die ou tyd, van Moses: Waar is Hy wat hulle uit die see laat optrek het saam met die herder van sy kudde? Waar is Hy wat sy Heilige Gees in hulle midde gegee het? Wat sy heerlike arm laat trek het aan die regterhand van Moses; wat die waters voor hulle uit gekloof het, om vir Hom ’n ewige Naam te maak? (Jesaja 63:11-12)</a:t>
            </a:r>
            <a:endParaRPr lang="en-ZA" sz="1600" dirty="0"/>
          </a:p>
        </p:txBody>
      </p:sp>
      <p:sp>
        <p:nvSpPr>
          <p:cNvPr id="11" name="TextBox 10">
            <a:extLst>
              <a:ext uri="{FF2B5EF4-FFF2-40B4-BE49-F238E27FC236}">
                <a16:creationId xmlns:a16="http://schemas.microsoft.com/office/drawing/2014/main" id="{B64F77A1-9868-434A-BC6B-A35785791EAD}"/>
              </a:ext>
            </a:extLst>
          </p:cNvPr>
          <p:cNvSpPr txBox="1"/>
          <p:nvPr/>
        </p:nvSpPr>
        <p:spPr>
          <a:xfrm>
            <a:off x="685298" y="3978145"/>
            <a:ext cx="10716707" cy="1323439"/>
          </a:xfrm>
          <a:prstGeom prst="rect">
            <a:avLst/>
          </a:prstGeom>
          <a:noFill/>
          <a:ln w="57150">
            <a:solidFill>
              <a:srgbClr val="0070C0"/>
            </a:solidFill>
          </a:ln>
        </p:spPr>
        <p:txBody>
          <a:bodyPr wrap="square" rtlCol="0">
            <a:spAutoFit/>
          </a:bodyPr>
          <a:lstStyle/>
          <a:p>
            <a:pPr algn="ctr"/>
            <a:r>
              <a:rPr lang="nl-NL" sz="1600" dirty="0"/>
              <a:t>Nadat God baiekeer en op baie maniere in die ou tyd gespreek het tot die vaders deur die profete, het Hy in hierdie laaste dae tot ons gespreek deur die Seun. wat Hy as erfgenaam van alles aangestel het, deur wie Hy ook die wêreld gemaak het.</a:t>
            </a:r>
            <a:br>
              <a:rPr lang="nl-NL" sz="1600" dirty="0"/>
            </a:br>
            <a:r>
              <a:rPr lang="nl-NL" sz="1600" dirty="0"/>
              <a:t>Hy, wat die afskynsel is van sy heerlikheid en die afdruksel van sy wese en alle dinge dra deur die woord van sy krag, nadat Hy deur Homself die reiniging van ons sondes bewerk het, het gaan sit aan die regterhand van die Majesteit in die hoogte. (Hebreërs 1:1-3)</a:t>
            </a:r>
            <a:endParaRPr lang="en-ZA" sz="1600" dirty="0"/>
          </a:p>
        </p:txBody>
      </p:sp>
      <p:sp>
        <p:nvSpPr>
          <p:cNvPr id="12" name="TextBox 11">
            <a:extLst>
              <a:ext uri="{FF2B5EF4-FFF2-40B4-BE49-F238E27FC236}">
                <a16:creationId xmlns:a16="http://schemas.microsoft.com/office/drawing/2014/main" id="{BFE93803-74CB-4CBE-8521-C1C89DC1F572}"/>
              </a:ext>
            </a:extLst>
          </p:cNvPr>
          <p:cNvSpPr txBox="1"/>
          <p:nvPr/>
        </p:nvSpPr>
        <p:spPr>
          <a:xfrm>
            <a:off x="685299" y="5408074"/>
            <a:ext cx="10716707" cy="830997"/>
          </a:xfrm>
          <a:prstGeom prst="rect">
            <a:avLst/>
          </a:prstGeom>
          <a:noFill/>
          <a:ln w="57150">
            <a:solidFill>
              <a:srgbClr val="0070C0"/>
            </a:solidFill>
          </a:ln>
        </p:spPr>
        <p:txBody>
          <a:bodyPr wrap="square" rtlCol="0">
            <a:spAutoFit/>
          </a:bodyPr>
          <a:lstStyle/>
          <a:p>
            <a:pPr algn="ctr"/>
            <a:r>
              <a:rPr lang="nl-NL" sz="1600" dirty="0"/>
              <a:t>En ek het voor sy voete neergeval om hom te aanbid; maar hy het vir my gesê: Moenie! Ek is ’n mededienskneg van jou en van jou broeders wat die getuienis van Jesus het. Aanbid God. Want die getuienis van Jesus is die gees van die profesie.</a:t>
            </a:r>
            <a:br>
              <a:rPr lang="nl-NL" sz="1600" dirty="0"/>
            </a:br>
            <a:r>
              <a:rPr lang="nl-NL" sz="1600" dirty="0"/>
              <a:t>(Openbaring 19:10)</a:t>
            </a:r>
            <a:endParaRPr lang="en-ZA" sz="1600" dirty="0"/>
          </a:p>
        </p:txBody>
      </p:sp>
    </p:spTree>
    <p:extLst>
      <p:ext uri="{BB962C8B-B14F-4D97-AF65-F5344CB8AC3E}">
        <p14:creationId xmlns:p14="http://schemas.microsoft.com/office/powerpoint/2010/main" val="1396202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Dienaar</a:t>
            </a:r>
            <a:r>
              <a:rPr lang="en-ZA" sz="3200" b="1" dirty="0">
                <a:solidFill>
                  <a:srgbClr val="FF0000"/>
                </a:solidFill>
                <a:effectLst>
                  <a:outerShdw blurRad="50800" dist="38100" dir="2700000" algn="tl" rotWithShape="0">
                    <a:prstClr val="black">
                      <a:alpha val="40000"/>
                    </a:prstClr>
                  </a:outerShdw>
                </a:effectLst>
              </a:rPr>
              <a:t> in </a:t>
            </a:r>
            <a:r>
              <a:rPr lang="en-ZA" sz="3200" b="1" dirty="0" err="1">
                <a:solidFill>
                  <a:srgbClr val="FF0000"/>
                </a:solidFill>
                <a:effectLst>
                  <a:outerShdw blurRad="50800" dist="38100" dir="2700000" algn="tl" rotWithShape="0">
                    <a:prstClr val="black">
                      <a:alpha val="40000"/>
                    </a:prstClr>
                  </a:outerShdw>
                </a:effectLst>
              </a:rPr>
              <a:t>belang</a:t>
            </a:r>
            <a:r>
              <a:rPr lang="en-ZA" sz="3200" b="1" dirty="0">
                <a:solidFill>
                  <a:srgbClr val="FF0000"/>
                </a:solidFill>
                <a:effectLst>
                  <a:outerShdw blurRad="50800" dist="38100" dir="2700000" algn="tl" rotWithShape="0">
                    <a:prstClr val="black">
                      <a:alpha val="40000"/>
                    </a:prstClr>
                  </a:outerShdw>
                </a:effectLst>
              </a:rPr>
              <a:t> van die </a:t>
            </a:r>
            <a:r>
              <a:rPr lang="en-ZA" sz="3200" b="1" dirty="0" err="1">
                <a:solidFill>
                  <a:srgbClr val="FF0000"/>
                </a:solidFill>
                <a:effectLst>
                  <a:outerShdw blurRad="50800" dist="38100" dir="2700000" algn="tl" rotWithShape="0">
                    <a:prstClr val="black">
                      <a:alpha val="40000"/>
                    </a:prstClr>
                  </a:outerShdw>
                </a:effectLst>
              </a:rPr>
              <a:t>Jode</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ook</a:t>
            </a:r>
            <a:r>
              <a:rPr lang="en-ZA" sz="3200" b="1" dirty="0">
                <a:solidFill>
                  <a:srgbClr val="FF0000"/>
                </a:solidFill>
                <a:effectLst>
                  <a:outerShdw blurRad="50800" dist="38100" dir="2700000" algn="tl" rotWithShape="0">
                    <a:prstClr val="black">
                      <a:alpha val="40000"/>
                    </a:prstClr>
                  </a:outerShdw>
                </a:effectLst>
              </a:rPr>
              <a:t> tot redding van alle </a:t>
            </a:r>
            <a:r>
              <a:rPr lang="en-ZA" sz="3200" b="1" dirty="0" err="1">
                <a:solidFill>
                  <a:srgbClr val="FF0000"/>
                </a:solidFill>
                <a:effectLst>
                  <a:outerShdw blurRad="50800" dist="38100" dir="2700000" algn="tl" rotWithShape="0">
                    <a:prstClr val="black">
                      <a:alpha val="40000"/>
                    </a:prstClr>
                  </a:outerShdw>
                </a:effectLst>
              </a:rPr>
              <a:t>nasies</a:t>
            </a:r>
            <a:endParaRPr lang="en-ZA" sz="3200" b="1" dirty="0">
              <a:solidFill>
                <a:srgbClr val="FF0000"/>
              </a:solidFill>
              <a:effectLst>
                <a:outerShdw blurRad="50800" dist="38100" dir="2700000" algn="tl" rotWithShape="0">
                  <a:prstClr val="black">
                    <a:alpha val="40000"/>
                  </a:prstClr>
                </a:outerShdw>
              </a:effectLst>
            </a:endParaRPr>
          </a:p>
        </p:txBody>
      </p:sp>
      <p:sp>
        <p:nvSpPr>
          <p:cNvPr id="8" name="TextBox 7">
            <a:extLst>
              <a:ext uri="{FF2B5EF4-FFF2-40B4-BE49-F238E27FC236}">
                <a16:creationId xmlns:a16="http://schemas.microsoft.com/office/drawing/2014/main" id="{EECFD451-63A2-4DC8-BA53-6CBA85526A50}"/>
              </a:ext>
            </a:extLst>
          </p:cNvPr>
          <p:cNvSpPr txBox="1"/>
          <p:nvPr/>
        </p:nvSpPr>
        <p:spPr>
          <a:xfrm>
            <a:off x="685298" y="2069265"/>
            <a:ext cx="10716707" cy="1077218"/>
          </a:xfrm>
          <a:prstGeom prst="rect">
            <a:avLst/>
          </a:prstGeom>
          <a:noFill/>
          <a:ln w="57150">
            <a:solidFill>
              <a:srgbClr val="FF0000"/>
            </a:solidFill>
          </a:ln>
        </p:spPr>
        <p:txBody>
          <a:bodyPr wrap="square" rtlCol="0">
            <a:spAutoFit/>
          </a:bodyPr>
          <a:lstStyle/>
          <a:p>
            <a:pPr algn="ctr"/>
            <a:r>
              <a:rPr lang="en-ZA" sz="1600" dirty="0" err="1"/>
              <a:t>Daar</a:t>
            </a:r>
            <a:r>
              <a:rPr lang="en-ZA" sz="1600" dirty="0"/>
              <a:t> is my </a:t>
            </a:r>
            <a:r>
              <a:rPr lang="en-ZA" sz="1600" dirty="0" err="1"/>
              <a:t>Kneg</a:t>
            </a:r>
            <a:r>
              <a:rPr lang="en-ZA" sz="1600" dirty="0"/>
              <a:t> wat </a:t>
            </a:r>
            <a:r>
              <a:rPr lang="en-ZA" sz="1600" dirty="0" err="1"/>
              <a:t>Ek</a:t>
            </a:r>
            <a:r>
              <a:rPr lang="en-ZA" sz="1600" dirty="0"/>
              <a:t> </a:t>
            </a:r>
            <a:r>
              <a:rPr lang="en-ZA" sz="1600" dirty="0" err="1"/>
              <a:t>ondersteun</a:t>
            </a:r>
            <a:r>
              <a:rPr lang="en-ZA" sz="1600" dirty="0"/>
              <a:t>, my </a:t>
            </a:r>
            <a:r>
              <a:rPr lang="en-ZA" sz="1600" dirty="0" err="1"/>
              <a:t>Uitverkorene</a:t>
            </a:r>
            <a:r>
              <a:rPr lang="en-ZA" sz="1600" dirty="0"/>
              <a:t> in </a:t>
            </a:r>
            <a:r>
              <a:rPr lang="en-ZA" sz="1600" dirty="0" err="1"/>
              <a:t>wie</a:t>
            </a:r>
            <a:r>
              <a:rPr lang="en-ZA" sz="1600" dirty="0"/>
              <a:t> my </a:t>
            </a:r>
            <a:r>
              <a:rPr lang="en-ZA" sz="1600" dirty="0" err="1"/>
              <a:t>siel</a:t>
            </a:r>
            <a:r>
              <a:rPr lang="en-ZA" sz="1600" dirty="0"/>
              <a:t> ’n </a:t>
            </a:r>
            <a:r>
              <a:rPr lang="en-ZA" sz="1600" dirty="0" err="1"/>
              <a:t>welbehae</a:t>
            </a:r>
            <a:r>
              <a:rPr lang="en-ZA" sz="1600" dirty="0"/>
              <a:t> het. </a:t>
            </a:r>
            <a:r>
              <a:rPr lang="en-ZA" sz="1600" dirty="0" err="1"/>
              <a:t>Ek</a:t>
            </a:r>
            <a:r>
              <a:rPr lang="en-ZA" sz="1600" dirty="0"/>
              <a:t> het my Gees op </a:t>
            </a:r>
            <a:r>
              <a:rPr lang="en-ZA" sz="1600" dirty="0" err="1"/>
              <a:t>Hom</a:t>
            </a:r>
            <a:r>
              <a:rPr lang="en-ZA" sz="1600" dirty="0"/>
              <a:t> </a:t>
            </a:r>
            <a:r>
              <a:rPr lang="en-ZA" sz="1600" dirty="0" err="1"/>
              <a:t>gelê</a:t>
            </a:r>
            <a:r>
              <a:rPr lang="en-ZA" sz="1600" dirty="0"/>
              <a:t>; Hy </a:t>
            </a:r>
            <a:r>
              <a:rPr lang="en-ZA" sz="1600" dirty="0" err="1"/>
              <a:t>sal</a:t>
            </a:r>
            <a:r>
              <a:rPr lang="en-ZA" sz="1600" dirty="0"/>
              <a:t> die reg </a:t>
            </a:r>
            <a:r>
              <a:rPr lang="en-ZA" sz="1600" dirty="0" err="1"/>
              <a:t>na</a:t>
            </a:r>
            <a:r>
              <a:rPr lang="en-ZA" sz="1600" dirty="0"/>
              <a:t> die </a:t>
            </a:r>
            <a:r>
              <a:rPr lang="en-ZA" sz="1600" dirty="0" err="1"/>
              <a:t>nasies</a:t>
            </a:r>
            <a:r>
              <a:rPr lang="en-ZA" sz="1600" dirty="0"/>
              <a:t> </a:t>
            </a:r>
            <a:r>
              <a:rPr lang="en-ZA" sz="1600" dirty="0" err="1"/>
              <a:t>uitbring</a:t>
            </a:r>
            <a:r>
              <a:rPr lang="en-ZA" sz="1600" dirty="0"/>
              <a:t>. Hy </a:t>
            </a:r>
            <a:r>
              <a:rPr lang="en-ZA" sz="1600" dirty="0" err="1"/>
              <a:t>sal</a:t>
            </a:r>
            <a:r>
              <a:rPr lang="en-ZA" sz="1600" dirty="0"/>
              <a:t> </a:t>
            </a:r>
            <a:r>
              <a:rPr lang="en-ZA" sz="1600" dirty="0" err="1"/>
              <a:t>nie</a:t>
            </a:r>
            <a:r>
              <a:rPr lang="en-ZA" sz="1600" dirty="0"/>
              <a:t> </a:t>
            </a:r>
            <a:r>
              <a:rPr lang="en-ZA" sz="1600" dirty="0" err="1"/>
              <a:t>skreeu</a:t>
            </a:r>
            <a:r>
              <a:rPr lang="en-ZA" sz="1600" dirty="0"/>
              <a:t> of </a:t>
            </a:r>
            <a:r>
              <a:rPr lang="en-ZA" sz="1600" dirty="0" err="1"/>
              <a:t>uitroep</a:t>
            </a:r>
            <a:r>
              <a:rPr lang="en-ZA" sz="1600" dirty="0"/>
              <a:t> of </a:t>
            </a:r>
            <a:r>
              <a:rPr lang="en-ZA" sz="1600" dirty="0" err="1"/>
              <a:t>sy</a:t>
            </a:r>
            <a:r>
              <a:rPr lang="en-ZA" sz="1600" dirty="0"/>
              <a:t> stem op die </a:t>
            </a:r>
            <a:r>
              <a:rPr lang="en-ZA" sz="1600" dirty="0" err="1"/>
              <a:t>straat</a:t>
            </a:r>
            <a:r>
              <a:rPr lang="en-ZA" sz="1600" dirty="0"/>
              <a:t> </a:t>
            </a:r>
            <a:r>
              <a:rPr lang="en-ZA" sz="1600" dirty="0" err="1"/>
              <a:t>laat</a:t>
            </a:r>
            <a:r>
              <a:rPr lang="en-ZA" sz="1600" dirty="0"/>
              <a:t> hoor </a:t>
            </a:r>
            <a:r>
              <a:rPr lang="en-ZA" sz="1600" dirty="0" err="1"/>
              <a:t>nie</a:t>
            </a:r>
            <a:r>
              <a:rPr lang="en-ZA" sz="1600" dirty="0"/>
              <a:t>. Die </a:t>
            </a:r>
            <a:r>
              <a:rPr lang="en-ZA" sz="1600" dirty="0" err="1"/>
              <a:t>geknakte</a:t>
            </a:r>
            <a:r>
              <a:rPr lang="en-ZA" sz="1600" dirty="0"/>
              <a:t> </a:t>
            </a:r>
            <a:r>
              <a:rPr lang="en-ZA" sz="1600" dirty="0" err="1"/>
              <a:t>riet</a:t>
            </a:r>
            <a:r>
              <a:rPr lang="en-ZA" sz="1600" dirty="0"/>
              <a:t> </a:t>
            </a:r>
            <a:r>
              <a:rPr lang="en-ZA" sz="1600" dirty="0" err="1"/>
              <a:t>sal</a:t>
            </a:r>
            <a:r>
              <a:rPr lang="en-ZA" sz="1600" dirty="0"/>
              <a:t> Hy </a:t>
            </a:r>
            <a:r>
              <a:rPr lang="en-ZA" sz="1600" dirty="0" err="1"/>
              <a:t>nie</a:t>
            </a:r>
            <a:r>
              <a:rPr lang="en-ZA" sz="1600" dirty="0"/>
              <a:t> </a:t>
            </a:r>
            <a:r>
              <a:rPr lang="en-ZA" sz="1600" dirty="0" err="1"/>
              <a:t>verbreek</a:t>
            </a:r>
            <a:r>
              <a:rPr lang="en-ZA" sz="1600" dirty="0"/>
              <a:t> </a:t>
            </a:r>
            <a:r>
              <a:rPr lang="en-ZA" sz="1600" dirty="0" err="1"/>
              <a:t>en</a:t>
            </a:r>
            <a:r>
              <a:rPr lang="en-ZA" sz="1600" dirty="0"/>
              <a:t> die </a:t>
            </a:r>
            <a:r>
              <a:rPr lang="en-ZA" sz="1600" dirty="0" err="1"/>
              <a:t>dowwe</a:t>
            </a:r>
            <a:r>
              <a:rPr lang="en-ZA" sz="1600" dirty="0"/>
              <a:t> </a:t>
            </a:r>
            <a:r>
              <a:rPr lang="en-ZA" sz="1600" dirty="0" err="1"/>
              <a:t>lamppit</a:t>
            </a:r>
            <a:r>
              <a:rPr lang="en-ZA" sz="1600" dirty="0"/>
              <a:t> </a:t>
            </a:r>
            <a:r>
              <a:rPr lang="en-ZA" sz="1600" dirty="0" err="1"/>
              <a:t>nie</a:t>
            </a:r>
            <a:r>
              <a:rPr lang="en-ZA" sz="1600" dirty="0"/>
              <a:t> </a:t>
            </a:r>
            <a:r>
              <a:rPr lang="en-ZA" sz="1600" dirty="0" err="1"/>
              <a:t>uitblus</a:t>
            </a:r>
            <a:r>
              <a:rPr lang="en-ZA" sz="1600" dirty="0"/>
              <a:t> </a:t>
            </a:r>
            <a:r>
              <a:rPr lang="en-ZA" sz="1600" dirty="0" err="1"/>
              <a:t>nie</a:t>
            </a:r>
            <a:r>
              <a:rPr lang="en-ZA" sz="1600" dirty="0"/>
              <a:t>; met </a:t>
            </a:r>
            <a:r>
              <a:rPr lang="en-ZA" sz="1600" dirty="0" err="1"/>
              <a:t>getrouheid</a:t>
            </a:r>
            <a:r>
              <a:rPr lang="en-ZA" sz="1600" dirty="0"/>
              <a:t> </a:t>
            </a:r>
            <a:r>
              <a:rPr lang="en-ZA" sz="1600" dirty="0" err="1"/>
              <a:t>sal</a:t>
            </a:r>
            <a:r>
              <a:rPr lang="en-ZA" sz="1600" dirty="0"/>
              <a:t> Hy die reg </a:t>
            </a:r>
            <a:r>
              <a:rPr lang="en-ZA" sz="1600" dirty="0" err="1"/>
              <a:t>uitbring</a:t>
            </a:r>
            <a:r>
              <a:rPr lang="en-ZA" sz="1600" dirty="0"/>
              <a:t>. Hy </a:t>
            </a:r>
            <a:r>
              <a:rPr lang="en-ZA" sz="1600" dirty="0" err="1"/>
              <a:t>sal</a:t>
            </a:r>
            <a:r>
              <a:rPr lang="en-ZA" sz="1600" dirty="0"/>
              <a:t> </a:t>
            </a:r>
            <a:r>
              <a:rPr lang="en-ZA" sz="1600" dirty="0" err="1"/>
              <a:t>nie</a:t>
            </a:r>
            <a:r>
              <a:rPr lang="en-ZA" sz="1600" dirty="0"/>
              <a:t> </a:t>
            </a:r>
            <a:r>
              <a:rPr lang="en-ZA" sz="1600" dirty="0" err="1"/>
              <a:t>dof</a:t>
            </a:r>
            <a:r>
              <a:rPr lang="en-ZA" sz="1600" dirty="0"/>
              <a:t> brand of </a:t>
            </a:r>
            <a:r>
              <a:rPr lang="en-ZA" sz="1600" dirty="0" err="1"/>
              <a:t>geknak</a:t>
            </a:r>
            <a:r>
              <a:rPr lang="en-ZA" sz="1600" dirty="0"/>
              <a:t> word, </a:t>
            </a:r>
            <a:r>
              <a:rPr lang="en-ZA" sz="1600" dirty="0" err="1"/>
              <a:t>totdat</a:t>
            </a:r>
            <a:r>
              <a:rPr lang="en-ZA" sz="1600" dirty="0"/>
              <a:t> Hy die reg op </a:t>
            </a:r>
            <a:r>
              <a:rPr lang="en-ZA" sz="1600" dirty="0" err="1"/>
              <a:t>aarde</a:t>
            </a:r>
            <a:r>
              <a:rPr lang="en-ZA" sz="1600" dirty="0"/>
              <a:t> </a:t>
            </a:r>
            <a:r>
              <a:rPr lang="en-ZA" sz="1600" dirty="0" err="1"/>
              <a:t>gegrond</a:t>
            </a:r>
            <a:r>
              <a:rPr lang="en-ZA" sz="1600" dirty="0"/>
              <a:t> het </a:t>
            </a:r>
            <a:r>
              <a:rPr lang="en-ZA" sz="1600" dirty="0" err="1"/>
              <a:t>nie</a:t>
            </a:r>
            <a:r>
              <a:rPr lang="en-ZA" sz="1600" dirty="0"/>
              <a:t>; </a:t>
            </a:r>
            <a:r>
              <a:rPr lang="en-ZA" sz="1600" dirty="0" err="1"/>
              <a:t>en</a:t>
            </a:r>
            <a:r>
              <a:rPr lang="en-ZA" sz="1600" dirty="0"/>
              <a:t> die </a:t>
            </a:r>
            <a:r>
              <a:rPr lang="en-ZA" sz="1600" dirty="0" err="1"/>
              <a:t>eilande</a:t>
            </a:r>
            <a:r>
              <a:rPr lang="en-ZA" sz="1600" dirty="0"/>
              <a:t> wag op </a:t>
            </a:r>
            <a:r>
              <a:rPr lang="en-ZA" sz="1600" dirty="0" err="1"/>
              <a:t>sy</a:t>
            </a:r>
            <a:r>
              <a:rPr lang="en-ZA" sz="1600" dirty="0"/>
              <a:t> leer. (Jesaja 42:1-4)</a:t>
            </a:r>
          </a:p>
        </p:txBody>
      </p:sp>
      <p:sp>
        <p:nvSpPr>
          <p:cNvPr id="11" name="TextBox 10">
            <a:extLst>
              <a:ext uri="{FF2B5EF4-FFF2-40B4-BE49-F238E27FC236}">
                <a16:creationId xmlns:a16="http://schemas.microsoft.com/office/drawing/2014/main" id="{B64F77A1-9868-434A-BC6B-A35785791EAD}"/>
              </a:ext>
            </a:extLst>
          </p:cNvPr>
          <p:cNvSpPr txBox="1"/>
          <p:nvPr/>
        </p:nvSpPr>
        <p:spPr>
          <a:xfrm>
            <a:off x="685298" y="3429000"/>
            <a:ext cx="10716707" cy="1077218"/>
          </a:xfrm>
          <a:prstGeom prst="rect">
            <a:avLst/>
          </a:prstGeom>
          <a:noFill/>
          <a:ln w="57150">
            <a:solidFill>
              <a:srgbClr val="0070C0"/>
            </a:solidFill>
          </a:ln>
        </p:spPr>
        <p:txBody>
          <a:bodyPr wrap="square" rtlCol="0">
            <a:spAutoFit/>
          </a:bodyPr>
          <a:lstStyle/>
          <a:p>
            <a:pPr algn="ctr"/>
            <a:r>
              <a:rPr lang="nl-NL" sz="1600" dirty="0"/>
              <a:t>Neem daarom mekaar aan, soos Christus ons ook aangeneem het, tot heerlikheid van God. En ek sê dat Jesus Christus ’n dienaar geword het van die besnydenis ter wille van die waaragtigheid van God, om die beloftes aan die vaders te bevestig;</a:t>
            </a:r>
            <a:br>
              <a:rPr lang="nl-NL" sz="1600" dirty="0"/>
            </a:br>
            <a:r>
              <a:rPr lang="nl-NL" sz="1600" dirty="0"/>
              <a:t>en dat die heidene ter wille van sy barmhartigheid God kan verheerlik, soos geskrywe is: Daarom sal ek U loof onder die nasies en tot eer van u Naam psalmsing. (Romeine 15:7-9)</a:t>
            </a:r>
            <a:endParaRPr lang="en-ZA" sz="1600" dirty="0"/>
          </a:p>
        </p:txBody>
      </p:sp>
    </p:spTree>
    <p:extLst>
      <p:ext uri="{BB962C8B-B14F-4D97-AF65-F5344CB8AC3E}">
        <p14:creationId xmlns:p14="http://schemas.microsoft.com/office/powerpoint/2010/main" val="2171741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1" y="-13967"/>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Volmaakte</a:t>
            </a:r>
            <a:r>
              <a:rPr lang="en-ZA" sz="3200" b="1" dirty="0">
                <a:solidFill>
                  <a:srgbClr val="FF0000"/>
                </a:solidFill>
                <a:effectLst>
                  <a:outerShdw blurRad="50800" dist="38100" dir="2700000" algn="tl" rotWithShape="0">
                    <a:prstClr val="black">
                      <a:alpha val="40000"/>
                    </a:prstClr>
                  </a:outerShdw>
                </a:effectLst>
              </a:rPr>
              <a:t> Lam van God</a:t>
            </a:r>
          </a:p>
        </p:txBody>
      </p:sp>
      <p:graphicFrame>
        <p:nvGraphicFramePr>
          <p:cNvPr id="2" name="Table 1">
            <a:extLst>
              <a:ext uri="{FF2B5EF4-FFF2-40B4-BE49-F238E27FC236}">
                <a16:creationId xmlns:a16="http://schemas.microsoft.com/office/drawing/2014/main" id="{F56FA94F-387F-4AD2-BFE6-623E1B266D32}"/>
              </a:ext>
            </a:extLst>
          </p:cNvPr>
          <p:cNvGraphicFramePr>
            <a:graphicFrameLocks noGrp="1"/>
          </p:cNvGraphicFramePr>
          <p:nvPr>
            <p:extLst>
              <p:ext uri="{D42A27DB-BD31-4B8C-83A1-F6EECF244321}">
                <p14:modId xmlns:p14="http://schemas.microsoft.com/office/powerpoint/2010/main" val="3055605760"/>
              </p:ext>
            </p:extLst>
          </p:nvPr>
        </p:nvGraphicFramePr>
        <p:xfrm>
          <a:off x="311018" y="535308"/>
          <a:ext cx="11569959" cy="5130165"/>
        </p:xfrm>
        <a:graphic>
          <a:graphicData uri="http://schemas.openxmlformats.org/drawingml/2006/table">
            <a:tbl>
              <a:tblPr firstRow="1" firstCol="1" lastRow="1" lastCol="1" bandRow="1" bandCol="1">
                <a:tableStyleId>{5C22544A-7EE6-4342-B048-85BDC9FD1C3A}</a:tableStyleId>
              </a:tblPr>
              <a:tblGrid>
                <a:gridCol w="5225143">
                  <a:extLst>
                    <a:ext uri="{9D8B030D-6E8A-4147-A177-3AD203B41FA5}">
                      <a16:colId xmlns:a16="http://schemas.microsoft.com/office/drawing/2014/main" val="3786359844"/>
                    </a:ext>
                  </a:extLst>
                </a:gridCol>
                <a:gridCol w="6344816">
                  <a:extLst>
                    <a:ext uri="{9D8B030D-6E8A-4147-A177-3AD203B41FA5}">
                      <a16:colId xmlns:a16="http://schemas.microsoft.com/office/drawing/2014/main" val="3319299230"/>
                    </a:ext>
                  </a:extLst>
                </a:gridCol>
              </a:tblGrid>
              <a:tr h="1833880">
                <a:tc>
                  <a:txBody>
                    <a:bodyPr/>
                    <a:lstStyle/>
                    <a:p>
                      <a:r>
                        <a:rPr lang="en-US" sz="1400" b="1" dirty="0">
                          <a:solidFill>
                            <a:schemeClr val="tx1"/>
                          </a:solidFill>
                        </a:rPr>
                        <a:t>Die lam </a:t>
                      </a:r>
                      <a:r>
                        <a:rPr lang="en-US" sz="1400" b="1" dirty="0" err="1">
                          <a:solidFill>
                            <a:schemeClr val="tx1"/>
                          </a:solidFill>
                        </a:rPr>
                        <a:t>staan</a:t>
                      </a:r>
                      <a:r>
                        <a:rPr lang="en-US" sz="1400" b="1" dirty="0">
                          <a:solidFill>
                            <a:schemeClr val="tx1"/>
                          </a:solidFill>
                        </a:rPr>
                        <a:t> in </a:t>
                      </a:r>
                      <a:r>
                        <a:rPr lang="en-US" sz="1400" b="1" dirty="0" err="1">
                          <a:solidFill>
                            <a:schemeClr val="tx1"/>
                          </a:solidFill>
                        </a:rPr>
                        <a:t>vir</a:t>
                      </a:r>
                      <a:r>
                        <a:rPr lang="en-US" sz="1400" b="1" dirty="0">
                          <a:solidFill>
                            <a:schemeClr val="tx1"/>
                          </a:solidFill>
                        </a:rPr>
                        <a:t> Isak toe </a:t>
                      </a:r>
                      <a:r>
                        <a:rPr lang="en-US" sz="1400" b="1" dirty="0" err="1">
                          <a:solidFill>
                            <a:schemeClr val="tx1"/>
                          </a:solidFill>
                        </a:rPr>
                        <a:t>hy</a:t>
                      </a:r>
                      <a:r>
                        <a:rPr lang="en-US" sz="1400" b="1" dirty="0">
                          <a:solidFill>
                            <a:schemeClr val="tx1"/>
                          </a:solidFill>
                        </a:rPr>
                        <a:t> </a:t>
                      </a:r>
                      <a:r>
                        <a:rPr lang="en-US" sz="1400" b="1" dirty="0" err="1">
                          <a:solidFill>
                            <a:schemeClr val="tx1"/>
                          </a:solidFill>
                        </a:rPr>
                        <a:t>geoffer</a:t>
                      </a:r>
                      <a:r>
                        <a:rPr lang="en-US" sz="1400" b="1" dirty="0">
                          <a:solidFill>
                            <a:schemeClr val="tx1"/>
                          </a:solidFill>
                        </a:rPr>
                        <a:t> </a:t>
                      </a:r>
                      <a:r>
                        <a:rPr lang="en-US" sz="1400" b="1" dirty="0" err="1">
                          <a:solidFill>
                            <a:schemeClr val="tx1"/>
                          </a:solidFill>
                        </a:rPr>
                        <a:t>moes</a:t>
                      </a:r>
                      <a:r>
                        <a:rPr lang="en-US" sz="1400" b="1" dirty="0">
                          <a:solidFill>
                            <a:schemeClr val="tx1"/>
                          </a:solidFill>
                        </a:rPr>
                        <a:t> word:</a:t>
                      </a:r>
                      <a:endParaRPr lang="en-ZA" sz="1400" b="1" dirty="0">
                        <a:solidFill>
                          <a:schemeClr val="tx1"/>
                        </a:solidFill>
                      </a:endParaRPr>
                    </a:p>
                    <a:p>
                      <a:pPr marL="0" indent="0">
                        <a:buFont typeface="Arial" panose="020B0604020202020204" pitchFamily="34" charset="0"/>
                        <a:buNone/>
                      </a:pPr>
                      <a:r>
                        <a:rPr lang="en-US" sz="1400" dirty="0">
                          <a:solidFill>
                            <a:srgbClr val="00B050"/>
                          </a:solidFill>
                        </a:rPr>
                        <a:t>Genesis 22:10-14: </a:t>
                      </a:r>
                      <a:r>
                        <a:rPr lang="en-US" sz="1400" i="1" dirty="0">
                          <a:solidFill>
                            <a:srgbClr val="00B050"/>
                          </a:solidFill>
                        </a:rPr>
                        <a:t>“</a:t>
                      </a:r>
                      <a:r>
                        <a:rPr lang="en-US" sz="1400" i="1" baseline="30000" dirty="0">
                          <a:solidFill>
                            <a:srgbClr val="00B050"/>
                          </a:solidFill>
                        </a:rPr>
                        <a:t>10</a:t>
                      </a:r>
                      <a:r>
                        <a:rPr lang="en-US" sz="1400" i="1" dirty="0">
                          <a:solidFill>
                            <a:srgbClr val="00B050"/>
                          </a:solidFill>
                        </a:rPr>
                        <a:t>Net toe Abraham die </a:t>
                      </a:r>
                      <a:r>
                        <a:rPr lang="en-US" sz="1400" i="1" dirty="0" err="1">
                          <a:solidFill>
                            <a:srgbClr val="00B050"/>
                          </a:solidFill>
                        </a:rPr>
                        <a:t>mes</a:t>
                      </a:r>
                      <a:r>
                        <a:rPr lang="en-US" sz="1400" i="1" dirty="0">
                          <a:solidFill>
                            <a:srgbClr val="00B050"/>
                          </a:solidFill>
                        </a:rPr>
                        <a:t> vat om </a:t>
                      </a:r>
                      <a:r>
                        <a:rPr lang="en-US" sz="1400" i="1" dirty="0" err="1">
                          <a:solidFill>
                            <a:srgbClr val="00B050"/>
                          </a:solidFill>
                        </a:rPr>
                        <a:t>sy</a:t>
                      </a:r>
                      <a:r>
                        <a:rPr lang="en-US" sz="1400" i="1" dirty="0">
                          <a:solidFill>
                            <a:srgbClr val="00B050"/>
                          </a:solidFill>
                        </a:rPr>
                        <a:t> </a:t>
                      </a:r>
                      <a:r>
                        <a:rPr lang="en-US" sz="1400" i="1" dirty="0" err="1">
                          <a:solidFill>
                            <a:srgbClr val="00B050"/>
                          </a:solidFill>
                        </a:rPr>
                        <a:t>seun</a:t>
                      </a:r>
                      <a:r>
                        <a:rPr lang="en-US" sz="1400" i="1" dirty="0">
                          <a:solidFill>
                            <a:srgbClr val="00B050"/>
                          </a:solidFill>
                        </a:rPr>
                        <a:t> </a:t>
                      </a:r>
                      <a:r>
                        <a:rPr lang="en-US" sz="1400" i="1" dirty="0" err="1">
                          <a:solidFill>
                            <a:srgbClr val="00B050"/>
                          </a:solidFill>
                        </a:rPr>
                        <a:t>te</a:t>
                      </a:r>
                      <a:r>
                        <a:rPr lang="en-US" sz="1400" i="1" dirty="0">
                          <a:solidFill>
                            <a:srgbClr val="00B050"/>
                          </a:solidFill>
                        </a:rPr>
                        <a:t> slag, </a:t>
                      </a:r>
                      <a:r>
                        <a:rPr lang="en-US" sz="1400" b="1" i="1" baseline="30000" dirty="0">
                          <a:solidFill>
                            <a:srgbClr val="00B050"/>
                          </a:solidFill>
                        </a:rPr>
                        <a:t>11</a:t>
                      </a:r>
                      <a:r>
                        <a:rPr lang="en-US" sz="1400" b="1" i="1" dirty="0">
                          <a:solidFill>
                            <a:srgbClr val="00B050"/>
                          </a:solidFill>
                        </a:rPr>
                        <a:t>roep die </a:t>
                      </a:r>
                      <a:r>
                        <a:rPr lang="en-US" sz="1400" b="1" i="1" u="sng" dirty="0">
                          <a:solidFill>
                            <a:srgbClr val="00B050"/>
                          </a:solidFill>
                        </a:rPr>
                        <a:t>Engel van die Here</a:t>
                      </a:r>
                      <a:r>
                        <a:rPr lang="en-US" sz="1400" b="1" i="1" dirty="0">
                          <a:solidFill>
                            <a:srgbClr val="00B050"/>
                          </a:solidFill>
                        </a:rPr>
                        <a:t> </a:t>
                      </a:r>
                      <a:r>
                        <a:rPr lang="en-US" sz="1400" b="1" i="1" dirty="0" err="1">
                          <a:solidFill>
                            <a:srgbClr val="00B050"/>
                          </a:solidFill>
                        </a:rPr>
                        <a:t>uit</a:t>
                      </a:r>
                      <a:r>
                        <a:rPr lang="en-US" sz="1400" b="1" i="1" dirty="0">
                          <a:solidFill>
                            <a:srgbClr val="00B050"/>
                          </a:solidFill>
                        </a:rPr>
                        <a:t> die </a:t>
                      </a:r>
                      <a:r>
                        <a:rPr lang="en-US" sz="1400" b="1" i="1" dirty="0" err="1">
                          <a:solidFill>
                            <a:srgbClr val="00B050"/>
                          </a:solidFill>
                        </a:rPr>
                        <a:t>hemel</a:t>
                      </a:r>
                      <a:r>
                        <a:rPr lang="en-US" sz="1400" b="1" i="1" dirty="0">
                          <a:solidFill>
                            <a:srgbClr val="00B050"/>
                          </a:solidFill>
                        </a:rPr>
                        <a:t> </a:t>
                      </a:r>
                      <a:r>
                        <a:rPr lang="en-US" sz="1400" i="1" dirty="0" err="1">
                          <a:solidFill>
                            <a:srgbClr val="00B050"/>
                          </a:solidFill>
                        </a:rPr>
                        <a:t>na</a:t>
                      </a:r>
                      <a:r>
                        <a:rPr lang="en-US" sz="1400" i="1" dirty="0">
                          <a:solidFill>
                            <a:srgbClr val="00B050"/>
                          </a:solidFill>
                        </a:rPr>
                        <a:t> </a:t>
                      </a:r>
                      <a:r>
                        <a:rPr lang="en-US" sz="1400" i="1" dirty="0" err="1">
                          <a:solidFill>
                            <a:srgbClr val="00B050"/>
                          </a:solidFill>
                        </a:rPr>
                        <a:t>hom</a:t>
                      </a:r>
                      <a:r>
                        <a:rPr lang="en-US" sz="1400" i="1" dirty="0">
                          <a:solidFill>
                            <a:srgbClr val="00B050"/>
                          </a:solidFill>
                        </a:rPr>
                        <a:t>: ‘Abraham, Abraham!’ Hy het </a:t>
                      </a:r>
                      <a:r>
                        <a:rPr lang="en-US" sz="1400" i="1" dirty="0" err="1">
                          <a:solidFill>
                            <a:srgbClr val="00B050"/>
                          </a:solidFill>
                        </a:rPr>
                        <a:t>geantwoord</a:t>
                      </a:r>
                      <a:r>
                        <a:rPr lang="en-US" sz="1400" i="1" dirty="0">
                          <a:solidFill>
                            <a:srgbClr val="00B050"/>
                          </a:solidFill>
                        </a:rPr>
                        <a:t>: ‘</a:t>
                      </a:r>
                      <a:r>
                        <a:rPr lang="en-US" sz="1400" i="1" dirty="0" err="1">
                          <a:solidFill>
                            <a:srgbClr val="00B050"/>
                          </a:solidFill>
                        </a:rPr>
                        <a:t>Hier</a:t>
                      </a:r>
                      <a:r>
                        <a:rPr lang="en-US" sz="1400" i="1" dirty="0">
                          <a:solidFill>
                            <a:srgbClr val="00B050"/>
                          </a:solidFill>
                        </a:rPr>
                        <a:t> is </a:t>
                      </a:r>
                      <a:r>
                        <a:rPr lang="en-US" sz="1400" i="1" dirty="0" err="1">
                          <a:solidFill>
                            <a:srgbClr val="00B050"/>
                          </a:solidFill>
                        </a:rPr>
                        <a:t>ek</a:t>
                      </a:r>
                      <a:r>
                        <a:rPr lang="en-US" sz="1400" i="1" dirty="0">
                          <a:solidFill>
                            <a:srgbClr val="00B050"/>
                          </a:solidFill>
                        </a:rPr>
                        <a:t>!’ </a:t>
                      </a:r>
                      <a:r>
                        <a:rPr lang="en-US" sz="1400" i="1" baseline="30000" dirty="0">
                          <a:solidFill>
                            <a:srgbClr val="00B050"/>
                          </a:solidFill>
                        </a:rPr>
                        <a:t>12</a:t>
                      </a:r>
                      <a:r>
                        <a:rPr lang="en-US" sz="1400" i="1" dirty="0">
                          <a:solidFill>
                            <a:srgbClr val="00B050"/>
                          </a:solidFill>
                        </a:rPr>
                        <a:t>Toe </a:t>
                      </a:r>
                      <a:r>
                        <a:rPr lang="en-US" sz="1400" i="1" dirty="0" err="1">
                          <a:solidFill>
                            <a:srgbClr val="00B050"/>
                          </a:solidFill>
                        </a:rPr>
                        <a:t>sê</a:t>
                      </a:r>
                      <a:r>
                        <a:rPr lang="en-US" sz="1400" i="1" dirty="0">
                          <a:solidFill>
                            <a:srgbClr val="00B050"/>
                          </a:solidFill>
                        </a:rPr>
                        <a:t> God: ‘Los </a:t>
                      </a:r>
                      <a:r>
                        <a:rPr lang="en-US" sz="1400" i="1" dirty="0" err="1">
                          <a:solidFill>
                            <a:srgbClr val="00B050"/>
                          </a:solidFill>
                        </a:rPr>
                        <a:t>jou</a:t>
                      </a:r>
                      <a:r>
                        <a:rPr lang="en-US" sz="1400" i="1" dirty="0">
                          <a:solidFill>
                            <a:srgbClr val="00B050"/>
                          </a:solidFill>
                        </a:rPr>
                        <a:t> Seun! </a:t>
                      </a:r>
                      <a:r>
                        <a:rPr lang="en-US" sz="1400" i="1" dirty="0" err="1">
                          <a:solidFill>
                            <a:srgbClr val="00B050"/>
                          </a:solidFill>
                        </a:rPr>
                        <a:t>Moenie</a:t>
                      </a:r>
                      <a:r>
                        <a:rPr lang="en-US" sz="1400" i="1" dirty="0">
                          <a:solidFill>
                            <a:srgbClr val="00B050"/>
                          </a:solidFill>
                        </a:rPr>
                        <a:t> </a:t>
                      </a:r>
                      <a:r>
                        <a:rPr lang="en-US" sz="1400" i="1" dirty="0" err="1">
                          <a:solidFill>
                            <a:srgbClr val="00B050"/>
                          </a:solidFill>
                        </a:rPr>
                        <a:t>iets</a:t>
                      </a:r>
                      <a:r>
                        <a:rPr lang="en-US" sz="1400" i="1" dirty="0">
                          <a:solidFill>
                            <a:srgbClr val="00B050"/>
                          </a:solidFill>
                        </a:rPr>
                        <a:t> </a:t>
                      </a:r>
                      <a:r>
                        <a:rPr lang="en-US" sz="1400" i="1" dirty="0" err="1">
                          <a:solidFill>
                            <a:srgbClr val="00B050"/>
                          </a:solidFill>
                        </a:rPr>
                        <a:t>aan</a:t>
                      </a:r>
                      <a:r>
                        <a:rPr lang="en-US" sz="1400" i="1" dirty="0">
                          <a:solidFill>
                            <a:srgbClr val="00B050"/>
                          </a:solidFill>
                        </a:rPr>
                        <a:t> </a:t>
                      </a:r>
                      <a:r>
                        <a:rPr lang="en-US" sz="1400" i="1" dirty="0" err="1">
                          <a:solidFill>
                            <a:srgbClr val="00B050"/>
                          </a:solidFill>
                        </a:rPr>
                        <a:t>hom</a:t>
                      </a:r>
                      <a:r>
                        <a:rPr lang="en-US" sz="1400" i="1" dirty="0">
                          <a:solidFill>
                            <a:srgbClr val="00B050"/>
                          </a:solidFill>
                        </a:rPr>
                        <a:t> </a:t>
                      </a:r>
                      <a:r>
                        <a:rPr lang="en-US" sz="1400" i="1" dirty="0" err="1">
                          <a:solidFill>
                            <a:srgbClr val="00B050"/>
                          </a:solidFill>
                        </a:rPr>
                        <a:t>doen</a:t>
                      </a:r>
                      <a:r>
                        <a:rPr lang="en-US" sz="1400" i="1" dirty="0">
                          <a:solidFill>
                            <a:srgbClr val="00B050"/>
                          </a:solidFill>
                        </a:rPr>
                        <a:t> </a:t>
                      </a:r>
                      <a:r>
                        <a:rPr lang="en-US" sz="1400" i="1" dirty="0" err="1">
                          <a:solidFill>
                            <a:srgbClr val="00B050"/>
                          </a:solidFill>
                        </a:rPr>
                        <a:t>nie</a:t>
                      </a:r>
                      <a:r>
                        <a:rPr lang="en-US" sz="1400" i="1" dirty="0">
                          <a:solidFill>
                            <a:srgbClr val="00B050"/>
                          </a:solidFill>
                        </a:rPr>
                        <a:t>. </a:t>
                      </a:r>
                      <a:r>
                        <a:rPr lang="en-US" sz="1400" i="1" dirty="0" err="1">
                          <a:solidFill>
                            <a:srgbClr val="00B050"/>
                          </a:solidFill>
                        </a:rPr>
                        <a:t>Nou</a:t>
                      </a:r>
                      <a:r>
                        <a:rPr lang="en-US" sz="1400" i="1" dirty="0">
                          <a:solidFill>
                            <a:srgbClr val="00B050"/>
                          </a:solidFill>
                        </a:rPr>
                        <a:t> </a:t>
                      </a:r>
                      <a:r>
                        <a:rPr lang="en-US" sz="1400" i="1" dirty="0" err="1">
                          <a:solidFill>
                            <a:srgbClr val="00B050"/>
                          </a:solidFill>
                        </a:rPr>
                        <a:t>weet</a:t>
                      </a:r>
                      <a:r>
                        <a:rPr lang="en-US" sz="1400" i="1" dirty="0">
                          <a:solidFill>
                            <a:srgbClr val="00B050"/>
                          </a:solidFill>
                        </a:rPr>
                        <a:t> </a:t>
                      </a:r>
                      <a:r>
                        <a:rPr lang="en-US" sz="1400" i="1" dirty="0" err="1">
                          <a:solidFill>
                            <a:srgbClr val="00B050"/>
                          </a:solidFill>
                        </a:rPr>
                        <a:t>Ek</a:t>
                      </a:r>
                      <a:r>
                        <a:rPr lang="en-US" sz="1400" i="1" dirty="0">
                          <a:solidFill>
                            <a:srgbClr val="00B050"/>
                          </a:solidFill>
                        </a:rPr>
                        <a:t> </a:t>
                      </a:r>
                      <a:r>
                        <a:rPr lang="en-US" sz="1400" i="1" dirty="0" err="1">
                          <a:solidFill>
                            <a:srgbClr val="00B050"/>
                          </a:solidFill>
                        </a:rPr>
                        <a:t>dat</a:t>
                      </a:r>
                      <a:r>
                        <a:rPr lang="en-US" sz="1400" i="1" dirty="0">
                          <a:solidFill>
                            <a:srgbClr val="00B050"/>
                          </a:solidFill>
                        </a:rPr>
                        <a:t> </a:t>
                      </a:r>
                      <a:r>
                        <a:rPr lang="en-US" sz="1400" i="1" dirty="0" err="1">
                          <a:solidFill>
                            <a:srgbClr val="00B050"/>
                          </a:solidFill>
                        </a:rPr>
                        <a:t>jy</a:t>
                      </a:r>
                      <a:r>
                        <a:rPr lang="en-US" sz="1400" i="1" dirty="0">
                          <a:solidFill>
                            <a:srgbClr val="00B050"/>
                          </a:solidFill>
                        </a:rPr>
                        <a:t> My </a:t>
                      </a:r>
                      <a:r>
                        <a:rPr lang="en-US" sz="1400" i="1" dirty="0" err="1">
                          <a:solidFill>
                            <a:srgbClr val="00B050"/>
                          </a:solidFill>
                        </a:rPr>
                        <a:t>dien</a:t>
                      </a:r>
                      <a:r>
                        <a:rPr lang="en-US" sz="1400" i="1" dirty="0">
                          <a:solidFill>
                            <a:srgbClr val="00B050"/>
                          </a:solidFill>
                        </a:rPr>
                        <a:t>: </a:t>
                      </a:r>
                      <a:r>
                        <a:rPr lang="en-US" sz="1400" i="1" dirty="0" err="1">
                          <a:solidFill>
                            <a:srgbClr val="00B050"/>
                          </a:solidFill>
                        </a:rPr>
                        <a:t>jy</a:t>
                      </a:r>
                      <a:r>
                        <a:rPr lang="en-US" sz="1400" i="1" dirty="0">
                          <a:solidFill>
                            <a:srgbClr val="00B050"/>
                          </a:solidFill>
                        </a:rPr>
                        <a:t> het </a:t>
                      </a:r>
                      <a:r>
                        <a:rPr lang="en-US" sz="1400" i="1" dirty="0" err="1">
                          <a:solidFill>
                            <a:srgbClr val="00B050"/>
                          </a:solidFill>
                        </a:rPr>
                        <a:t>nie</a:t>
                      </a:r>
                      <a:r>
                        <a:rPr lang="en-US" sz="1400" i="1" dirty="0">
                          <a:solidFill>
                            <a:srgbClr val="00B050"/>
                          </a:solidFill>
                        </a:rPr>
                        <a:t> </a:t>
                      </a:r>
                      <a:r>
                        <a:rPr lang="en-US" sz="1400" b="1" i="1" dirty="0" err="1">
                          <a:solidFill>
                            <a:srgbClr val="00B050"/>
                          </a:solidFill>
                        </a:rPr>
                        <a:t>geweier</a:t>
                      </a:r>
                      <a:r>
                        <a:rPr lang="en-US" sz="1400" b="1" i="1" dirty="0">
                          <a:solidFill>
                            <a:srgbClr val="00B050"/>
                          </a:solidFill>
                        </a:rPr>
                        <a:t> om </a:t>
                      </a:r>
                      <a:r>
                        <a:rPr lang="en-US" sz="1400" b="1" i="1" dirty="0" err="1">
                          <a:solidFill>
                            <a:srgbClr val="00B050"/>
                          </a:solidFill>
                        </a:rPr>
                        <a:t>jou</a:t>
                      </a:r>
                      <a:r>
                        <a:rPr lang="en-US" sz="1400" b="1" i="1" dirty="0">
                          <a:solidFill>
                            <a:srgbClr val="00B050"/>
                          </a:solidFill>
                        </a:rPr>
                        <a:t> </a:t>
                      </a:r>
                      <a:r>
                        <a:rPr lang="en-US" sz="1400" b="1" i="1" dirty="0" err="1">
                          <a:solidFill>
                            <a:srgbClr val="00B050"/>
                          </a:solidFill>
                        </a:rPr>
                        <a:t>seun</a:t>
                      </a:r>
                      <a:r>
                        <a:rPr lang="en-US" sz="1400" b="1" i="1" dirty="0">
                          <a:solidFill>
                            <a:srgbClr val="00B050"/>
                          </a:solidFill>
                        </a:rPr>
                        <a:t>, </a:t>
                      </a:r>
                      <a:r>
                        <a:rPr lang="en-US" sz="1400" b="1" i="1" dirty="0" err="1">
                          <a:solidFill>
                            <a:srgbClr val="00B050"/>
                          </a:solidFill>
                        </a:rPr>
                        <a:t>jou</a:t>
                      </a:r>
                      <a:r>
                        <a:rPr lang="en-US" sz="1400" b="1" i="1" dirty="0">
                          <a:solidFill>
                            <a:srgbClr val="00B050"/>
                          </a:solidFill>
                        </a:rPr>
                        <a:t> </a:t>
                      </a:r>
                      <a:r>
                        <a:rPr lang="en-US" sz="1400" b="1" i="1" dirty="0" err="1">
                          <a:solidFill>
                            <a:srgbClr val="00B050"/>
                          </a:solidFill>
                        </a:rPr>
                        <a:t>enigste</a:t>
                      </a:r>
                      <a:r>
                        <a:rPr lang="en-US" sz="1400" b="1" i="1" dirty="0">
                          <a:solidFill>
                            <a:srgbClr val="00B050"/>
                          </a:solidFill>
                        </a:rPr>
                        <a:t> </a:t>
                      </a:r>
                      <a:r>
                        <a:rPr lang="en-US" sz="1400" b="1" i="1" dirty="0" err="1">
                          <a:solidFill>
                            <a:srgbClr val="00B050"/>
                          </a:solidFill>
                        </a:rPr>
                        <a:t>seun</a:t>
                      </a:r>
                      <a:r>
                        <a:rPr lang="en-US" sz="1400" b="1" i="1" dirty="0">
                          <a:solidFill>
                            <a:srgbClr val="00B050"/>
                          </a:solidFill>
                        </a:rPr>
                        <a:t>, </a:t>
                      </a:r>
                      <a:r>
                        <a:rPr lang="en-US" sz="1400" b="1" i="1" dirty="0" err="1">
                          <a:solidFill>
                            <a:srgbClr val="00B050"/>
                          </a:solidFill>
                        </a:rPr>
                        <a:t>aan</a:t>
                      </a:r>
                      <a:r>
                        <a:rPr lang="en-US" sz="1400" b="1" i="1" dirty="0">
                          <a:solidFill>
                            <a:srgbClr val="00B050"/>
                          </a:solidFill>
                        </a:rPr>
                        <a:t> My </a:t>
                      </a:r>
                      <a:r>
                        <a:rPr lang="en-US" sz="1400" b="1" i="1" dirty="0" err="1">
                          <a:solidFill>
                            <a:srgbClr val="00B050"/>
                          </a:solidFill>
                        </a:rPr>
                        <a:t>te</a:t>
                      </a:r>
                      <a:r>
                        <a:rPr lang="en-US" sz="1400" b="1" i="1" dirty="0">
                          <a:solidFill>
                            <a:srgbClr val="00B050"/>
                          </a:solidFill>
                        </a:rPr>
                        <a:t> offer </a:t>
                      </a:r>
                      <a:r>
                        <a:rPr lang="en-US" sz="1400" i="1" dirty="0" err="1">
                          <a:solidFill>
                            <a:srgbClr val="00B050"/>
                          </a:solidFill>
                        </a:rPr>
                        <a:t>nie</a:t>
                      </a:r>
                      <a:r>
                        <a:rPr lang="en-US" sz="1400" i="1" dirty="0">
                          <a:solidFill>
                            <a:srgbClr val="00B050"/>
                          </a:solidFill>
                        </a:rPr>
                        <a:t>. </a:t>
                      </a:r>
                      <a:r>
                        <a:rPr lang="en-US" sz="1400" i="1" baseline="30000" dirty="0">
                          <a:solidFill>
                            <a:srgbClr val="00B050"/>
                          </a:solidFill>
                        </a:rPr>
                        <a:t>13</a:t>
                      </a:r>
                      <a:r>
                        <a:rPr lang="en-US" sz="1400" i="1" dirty="0">
                          <a:solidFill>
                            <a:srgbClr val="00B050"/>
                          </a:solidFill>
                        </a:rPr>
                        <a:t>Toe Abraham </a:t>
                      </a:r>
                      <a:r>
                        <a:rPr lang="en-US" sz="1400" i="1" dirty="0" err="1">
                          <a:solidFill>
                            <a:srgbClr val="00B050"/>
                          </a:solidFill>
                        </a:rPr>
                        <a:t>weer</a:t>
                      </a:r>
                      <a:r>
                        <a:rPr lang="en-US" sz="1400" i="1" dirty="0">
                          <a:solidFill>
                            <a:srgbClr val="00B050"/>
                          </a:solidFill>
                        </a:rPr>
                        <a:t> </a:t>
                      </a:r>
                      <a:r>
                        <a:rPr lang="en-US" sz="1400" i="1" dirty="0" err="1">
                          <a:solidFill>
                            <a:srgbClr val="00B050"/>
                          </a:solidFill>
                        </a:rPr>
                        <a:t>kyk</a:t>
                      </a:r>
                      <a:r>
                        <a:rPr lang="en-US" sz="1400" i="1" dirty="0">
                          <a:solidFill>
                            <a:srgbClr val="00B050"/>
                          </a:solidFill>
                        </a:rPr>
                        <a:t>, </a:t>
                      </a:r>
                      <a:r>
                        <a:rPr lang="en-US" sz="1400" i="1" dirty="0" err="1">
                          <a:solidFill>
                            <a:srgbClr val="00B050"/>
                          </a:solidFill>
                        </a:rPr>
                        <a:t>sien</a:t>
                      </a:r>
                      <a:r>
                        <a:rPr lang="en-US" sz="1400" i="1" dirty="0">
                          <a:solidFill>
                            <a:srgbClr val="00B050"/>
                          </a:solidFill>
                        </a:rPr>
                        <a:t> </a:t>
                      </a:r>
                      <a:r>
                        <a:rPr lang="en-US" sz="1400" i="1" dirty="0" err="1">
                          <a:solidFill>
                            <a:srgbClr val="00B050"/>
                          </a:solidFill>
                        </a:rPr>
                        <a:t>hy</a:t>
                      </a:r>
                      <a:r>
                        <a:rPr lang="en-US" sz="1400" i="1" dirty="0">
                          <a:solidFill>
                            <a:srgbClr val="00B050"/>
                          </a:solidFill>
                        </a:rPr>
                        <a:t> </a:t>
                      </a:r>
                      <a:r>
                        <a:rPr lang="en-US" sz="1400" i="1" dirty="0" err="1">
                          <a:solidFill>
                            <a:srgbClr val="00B050"/>
                          </a:solidFill>
                        </a:rPr>
                        <a:t>agter</a:t>
                      </a:r>
                      <a:r>
                        <a:rPr lang="en-US" sz="1400" i="1" dirty="0">
                          <a:solidFill>
                            <a:srgbClr val="00B050"/>
                          </a:solidFill>
                        </a:rPr>
                        <a:t> </a:t>
                      </a:r>
                      <a:r>
                        <a:rPr lang="en-US" sz="1400" i="1" dirty="0" err="1">
                          <a:solidFill>
                            <a:srgbClr val="00B050"/>
                          </a:solidFill>
                        </a:rPr>
                        <a:t>hom</a:t>
                      </a:r>
                      <a:r>
                        <a:rPr lang="en-US" sz="1400" i="1" dirty="0">
                          <a:solidFill>
                            <a:srgbClr val="00B050"/>
                          </a:solidFill>
                        </a:rPr>
                        <a:t> ‘n </a:t>
                      </a:r>
                      <a:r>
                        <a:rPr lang="en-US" sz="1400" i="1" dirty="0" err="1">
                          <a:solidFill>
                            <a:srgbClr val="00B050"/>
                          </a:solidFill>
                        </a:rPr>
                        <a:t>skaapram</a:t>
                      </a:r>
                      <a:r>
                        <a:rPr lang="en-US" sz="1400" i="1" dirty="0">
                          <a:solidFill>
                            <a:srgbClr val="00B050"/>
                          </a:solidFill>
                        </a:rPr>
                        <a:t> wat </a:t>
                      </a:r>
                      <a:r>
                        <a:rPr lang="en-US" sz="1400" i="1" dirty="0" err="1">
                          <a:solidFill>
                            <a:srgbClr val="00B050"/>
                          </a:solidFill>
                        </a:rPr>
                        <a:t>aan</a:t>
                      </a:r>
                      <a:r>
                        <a:rPr lang="en-US" sz="1400" i="1" dirty="0">
                          <a:solidFill>
                            <a:srgbClr val="00B050"/>
                          </a:solidFill>
                        </a:rPr>
                        <a:t> </a:t>
                      </a:r>
                      <a:r>
                        <a:rPr lang="en-US" sz="1400" i="1" dirty="0" err="1">
                          <a:solidFill>
                            <a:srgbClr val="00B050"/>
                          </a:solidFill>
                        </a:rPr>
                        <a:t>sy</a:t>
                      </a:r>
                      <a:r>
                        <a:rPr lang="en-US" sz="1400" i="1" dirty="0">
                          <a:solidFill>
                            <a:srgbClr val="00B050"/>
                          </a:solidFill>
                        </a:rPr>
                        <a:t> </a:t>
                      </a:r>
                      <a:r>
                        <a:rPr lang="en-US" sz="1400" i="1" dirty="0" err="1">
                          <a:solidFill>
                            <a:srgbClr val="00B050"/>
                          </a:solidFill>
                        </a:rPr>
                        <a:t>horings</a:t>
                      </a:r>
                      <a:r>
                        <a:rPr lang="en-US" sz="1400" i="1" dirty="0">
                          <a:solidFill>
                            <a:srgbClr val="00B050"/>
                          </a:solidFill>
                        </a:rPr>
                        <a:t> </a:t>
                      </a:r>
                      <a:r>
                        <a:rPr lang="en-US" sz="1400" i="1" dirty="0" err="1">
                          <a:solidFill>
                            <a:srgbClr val="00B050"/>
                          </a:solidFill>
                        </a:rPr>
                        <a:t>aan</a:t>
                      </a:r>
                      <a:r>
                        <a:rPr lang="en-US" sz="1400" i="1" dirty="0">
                          <a:solidFill>
                            <a:srgbClr val="00B050"/>
                          </a:solidFill>
                        </a:rPr>
                        <a:t> ‘n </a:t>
                      </a:r>
                      <a:r>
                        <a:rPr lang="en-US" sz="1400" i="1" dirty="0" err="1">
                          <a:solidFill>
                            <a:srgbClr val="00B050"/>
                          </a:solidFill>
                        </a:rPr>
                        <a:t>bos</a:t>
                      </a:r>
                      <a:r>
                        <a:rPr lang="en-US" sz="1400" i="1" dirty="0">
                          <a:solidFill>
                            <a:srgbClr val="00B050"/>
                          </a:solidFill>
                        </a:rPr>
                        <a:t> </a:t>
                      </a:r>
                      <a:r>
                        <a:rPr lang="en-US" sz="1400" i="1" dirty="0" err="1">
                          <a:solidFill>
                            <a:srgbClr val="00B050"/>
                          </a:solidFill>
                        </a:rPr>
                        <a:t>vasgevang</a:t>
                      </a:r>
                      <a:r>
                        <a:rPr lang="en-US" sz="1400" i="1" dirty="0">
                          <a:solidFill>
                            <a:srgbClr val="00B050"/>
                          </a:solidFill>
                        </a:rPr>
                        <a:t> is. Hy het die ram </a:t>
                      </a:r>
                      <a:r>
                        <a:rPr lang="en-US" sz="1400" i="1" dirty="0" err="1">
                          <a:solidFill>
                            <a:srgbClr val="00B050"/>
                          </a:solidFill>
                        </a:rPr>
                        <a:t>gaan</a:t>
                      </a:r>
                      <a:r>
                        <a:rPr lang="en-US" sz="1400" i="1" dirty="0">
                          <a:solidFill>
                            <a:srgbClr val="00B050"/>
                          </a:solidFill>
                        </a:rPr>
                        <a:t> vat </a:t>
                      </a:r>
                      <a:r>
                        <a:rPr lang="en-US" sz="1400" i="1" dirty="0" err="1">
                          <a:solidFill>
                            <a:srgbClr val="00B050"/>
                          </a:solidFill>
                        </a:rPr>
                        <a:t>en</a:t>
                      </a:r>
                      <a:r>
                        <a:rPr lang="en-US" sz="1400" i="1" dirty="0">
                          <a:solidFill>
                            <a:srgbClr val="00B050"/>
                          </a:solidFill>
                        </a:rPr>
                        <a:t> </a:t>
                      </a:r>
                      <a:r>
                        <a:rPr lang="en-US" sz="1400" i="1" dirty="0" err="1">
                          <a:solidFill>
                            <a:srgbClr val="00B050"/>
                          </a:solidFill>
                        </a:rPr>
                        <a:t>hom</a:t>
                      </a:r>
                      <a:r>
                        <a:rPr lang="en-US" sz="1400" i="1" dirty="0">
                          <a:solidFill>
                            <a:srgbClr val="00B050"/>
                          </a:solidFill>
                        </a:rPr>
                        <a:t> in die </a:t>
                      </a:r>
                      <a:r>
                        <a:rPr lang="en-US" sz="1400" i="1" dirty="0" err="1">
                          <a:solidFill>
                            <a:srgbClr val="00B050"/>
                          </a:solidFill>
                        </a:rPr>
                        <a:t>plek</a:t>
                      </a:r>
                      <a:r>
                        <a:rPr lang="en-US" sz="1400" i="1" dirty="0">
                          <a:solidFill>
                            <a:srgbClr val="00B050"/>
                          </a:solidFill>
                        </a:rPr>
                        <a:t> van </a:t>
                      </a:r>
                      <a:r>
                        <a:rPr lang="en-US" sz="1400" i="1" dirty="0" err="1">
                          <a:solidFill>
                            <a:srgbClr val="00B050"/>
                          </a:solidFill>
                        </a:rPr>
                        <a:t>sy</a:t>
                      </a:r>
                      <a:r>
                        <a:rPr lang="en-US" sz="1400" i="1" dirty="0">
                          <a:solidFill>
                            <a:srgbClr val="00B050"/>
                          </a:solidFill>
                        </a:rPr>
                        <a:t> </a:t>
                      </a:r>
                      <a:r>
                        <a:rPr lang="en-US" sz="1400" i="1" dirty="0" err="1">
                          <a:solidFill>
                            <a:srgbClr val="00B050"/>
                          </a:solidFill>
                        </a:rPr>
                        <a:t>seun</a:t>
                      </a:r>
                      <a:r>
                        <a:rPr lang="en-US" sz="1400" i="1" dirty="0">
                          <a:solidFill>
                            <a:srgbClr val="00B050"/>
                          </a:solidFill>
                        </a:rPr>
                        <a:t> as </a:t>
                      </a:r>
                      <a:r>
                        <a:rPr lang="en-US" sz="1400" i="1" dirty="0" err="1">
                          <a:solidFill>
                            <a:srgbClr val="00B050"/>
                          </a:solidFill>
                        </a:rPr>
                        <a:t>brandoffer</a:t>
                      </a:r>
                      <a:r>
                        <a:rPr lang="en-US" sz="1400" i="1" dirty="0">
                          <a:solidFill>
                            <a:srgbClr val="00B050"/>
                          </a:solidFill>
                        </a:rPr>
                        <a:t> </a:t>
                      </a:r>
                      <a:r>
                        <a:rPr lang="en-US" sz="1400" i="1" dirty="0" err="1">
                          <a:solidFill>
                            <a:srgbClr val="00B050"/>
                          </a:solidFill>
                        </a:rPr>
                        <a:t>geoffer</a:t>
                      </a:r>
                      <a:r>
                        <a:rPr lang="en-US" sz="1400" i="1" dirty="0">
                          <a:solidFill>
                            <a:srgbClr val="00B050"/>
                          </a:solidFill>
                        </a:rPr>
                        <a:t>. </a:t>
                      </a:r>
                      <a:r>
                        <a:rPr lang="en-US" sz="1400" i="1" baseline="30000" dirty="0">
                          <a:solidFill>
                            <a:srgbClr val="00B050"/>
                          </a:solidFill>
                        </a:rPr>
                        <a:t>14</a:t>
                      </a:r>
                      <a:r>
                        <a:rPr lang="en-US" sz="1400" i="1" dirty="0">
                          <a:solidFill>
                            <a:srgbClr val="00B050"/>
                          </a:solidFill>
                        </a:rPr>
                        <a:t>Toe </a:t>
                      </a:r>
                      <a:r>
                        <a:rPr lang="en-US" sz="1400" i="1" dirty="0" err="1">
                          <a:solidFill>
                            <a:srgbClr val="00B050"/>
                          </a:solidFill>
                        </a:rPr>
                        <a:t>noem</a:t>
                      </a:r>
                      <a:r>
                        <a:rPr lang="en-US" sz="1400" i="1" dirty="0">
                          <a:solidFill>
                            <a:srgbClr val="00B050"/>
                          </a:solidFill>
                        </a:rPr>
                        <a:t> Abraham die </a:t>
                      </a:r>
                      <a:r>
                        <a:rPr lang="en-US" sz="1400" i="1" dirty="0" err="1">
                          <a:solidFill>
                            <a:srgbClr val="00B050"/>
                          </a:solidFill>
                        </a:rPr>
                        <a:t>plek</a:t>
                      </a:r>
                      <a:r>
                        <a:rPr lang="en-US" sz="1400" i="1" dirty="0">
                          <a:solidFill>
                            <a:srgbClr val="00B050"/>
                          </a:solidFill>
                        </a:rPr>
                        <a:t>: “Die Here </a:t>
                      </a:r>
                      <a:r>
                        <a:rPr lang="en-US" sz="1400" i="1" dirty="0" err="1">
                          <a:solidFill>
                            <a:srgbClr val="00B050"/>
                          </a:solidFill>
                        </a:rPr>
                        <a:t>voorsien</a:t>
                      </a:r>
                      <a:r>
                        <a:rPr lang="en-US" sz="1400" i="1" dirty="0">
                          <a:solidFill>
                            <a:srgbClr val="00B050"/>
                          </a:solidFill>
                        </a:rPr>
                        <a:t>.’ </a:t>
                      </a:r>
                      <a:r>
                        <a:rPr lang="en-US" sz="1400" i="1" dirty="0" err="1">
                          <a:solidFill>
                            <a:srgbClr val="00B050"/>
                          </a:solidFill>
                        </a:rPr>
                        <a:t>Daar</a:t>
                      </a:r>
                      <a:r>
                        <a:rPr lang="en-US" sz="1400" i="1" dirty="0">
                          <a:solidFill>
                            <a:srgbClr val="00B050"/>
                          </a:solidFill>
                        </a:rPr>
                        <a:t> word </a:t>
                      </a:r>
                      <a:r>
                        <a:rPr lang="en-US" sz="1400" i="1" dirty="0" err="1">
                          <a:solidFill>
                            <a:srgbClr val="00B050"/>
                          </a:solidFill>
                        </a:rPr>
                        <a:t>nou</a:t>
                      </a:r>
                      <a:r>
                        <a:rPr lang="en-US" sz="1400" i="1" dirty="0">
                          <a:solidFill>
                            <a:srgbClr val="00B050"/>
                          </a:solidFill>
                        </a:rPr>
                        <a:t> </a:t>
                      </a:r>
                      <a:r>
                        <a:rPr lang="en-US" sz="1400" i="1" dirty="0" err="1">
                          <a:solidFill>
                            <a:srgbClr val="00B050"/>
                          </a:solidFill>
                        </a:rPr>
                        <a:t>nog</a:t>
                      </a:r>
                      <a:r>
                        <a:rPr lang="en-US" sz="1400" i="1" dirty="0">
                          <a:solidFill>
                            <a:srgbClr val="00B050"/>
                          </a:solidFill>
                        </a:rPr>
                        <a:t> </a:t>
                      </a:r>
                      <a:r>
                        <a:rPr lang="en-US" sz="1400" i="1" dirty="0" err="1">
                          <a:solidFill>
                            <a:srgbClr val="00B050"/>
                          </a:solidFill>
                        </a:rPr>
                        <a:t>gesê</a:t>
                      </a:r>
                      <a:r>
                        <a:rPr lang="en-US" sz="1400" i="1" dirty="0">
                          <a:solidFill>
                            <a:srgbClr val="00B050"/>
                          </a:solidFill>
                        </a:rPr>
                        <a:t>: ‘Op die berg van die Here word </a:t>
                      </a:r>
                      <a:r>
                        <a:rPr lang="en-US" sz="1400" i="1" dirty="0" err="1">
                          <a:solidFill>
                            <a:srgbClr val="00B050"/>
                          </a:solidFill>
                        </a:rPr>
                        <a:t>voorsien</a:t>
                      </a:r>
                      <a:r>
                        <a:rPr lang="en-US" sz="1400" i="1" dirty="0">
                          <a:solidFill>
                            <a:srgbClr val="00B050"/>
                          </a:solidFill>
                        </a:rPr>
                        <a:t>’’.”</a:t>
                      </a:r>
                      <a:endParaRPr lang="en-ZA" sz="1400" dirty="0">
                        <a:solidFill>
                          <a:srgbClr val="00B050"/>
                        </a:solidFill>
                      </a:endParaRPr>
                    </a:p>
                    <a:p>
                      <a:endParaRPr lang="en-US" sz="1400" b="1" dirty="0">
                        <a:solidFill>
                          <a:schemeClr val="tx1"/>
                        </a:solidFill>
                      </a:endParaRPr>
                    </a:p>
                    <a:p>
                      <a:r>
                        <a:rPr lang="en-US" sz="1400" b="1" dirty="0">
                          <a:solidFill>
                            <a:schemeClr val="tx1"/>
                          </a:solidFill>
                        </a:rPr>
                        <a:t>Die </a:t>
                      </a:r>
                      <a:r>
                        <a:rPr lang="en-US" sz="1400" b="1" dirty="0" err="1">
                          <a:solidFill>
                            <a:schemeClr val="tx1"/>
                          </a:solidFill>
                        </a:rPr>
                        <a:t>instelling</a:t>
                      </a:r>
                      <a:r>
                        <a:rPr lang="en-US" sz="1400" b="1" dirty="0">
                          <a:solidFill>
                            <a:schemeClr val="tx1"/>
                          </a:solidFill>
                        </a:rPr>
                        <a:t> van </a:t>
                      </a:r>
                      <a:r>
                        <a:rPr lang="en-US" sz="1400" b="1" dirty="0" err="1">
                          <a:solidFill>
                            <a:schemeClr val="tx1"/>
                          </a:solidFill>
                        </a:rPr>
                        <a:t>Paasfees</a:t>
                      </a:r>
                      <a:r>
                        <a:rPr lang="en-US" sz="1400" b="1" dirty="0">
                          <a:solidFill>
                            <a:schemeClr val="tx1"/>
                          </a:solidFill>
                        </a:rPr>
                        <a:t> wat op Nisan 14 </a:t>
                      </a:r>
                      <a:r>
                        <a:rPr lang="en-US" sz="1400" b="1" dirty="0" err="1">
                          <a:solidFill>
                            <a:schemeClr val="tx1"/>
                          </a:solidFill>
                        </a:rPr>
                        <a:t>gevier</a:t>
                      </a:r>
                      <a:r>
                        <a:rPr lang="en-US" sz="1400" b="1" dirty="0">
                          <a:solidFill>
                            <a:schemeClr val="tx1"/>
                          </a:solidFill>
                        </a:rPr>
                        <a:t> </a:t>
                      </a:r>
                      <a:r>
                        <a:rPr lang="en-US" sz="1400" b="1" dirty="0" err="1">
                          <a:solidFill>
                            <a:schemeClr val="tx1"/>
                          </a:solidFill>
                        </a:rPr>
                        <a:t>moes</a:t>
                      </a:r>
                      <a:r>
                        <a:rPr lang="en-US" sz="1400" b="1" dirty="0">
                          <a:solidFill>
                            <a:schemeClr val="tx1"/>
                          </a:solidFill>
                        </a:rPr>
                        <a:t> word:</a:t>
                      </a:r>
                      <a:endParaRPr lang="en-ZA" sz="1400" b="1" dirty="0">
                        <a:solidFill>
                          <a:srgbClr val="00B050"/>
                        </a:solidFill>
                      </a:endParaRPr>
                    </a:p>
                    <a:p>
                      <a:pPr marL="0" indent="0">
                        <a:buFont typeface="Arial" panose="020B0604020202020204" pitchFamily="34" charset="0"/>
                        <a:buNone/>
                      </a:pPr>
                      <a:r>
                        <a:rPr lang="en-US" sz="1400" dirty="0" err="1">
                          <a:solidFill>
                            <a:srgbClr val="00B050"/>
                          </a:solidFill>
                        </a:rPr>
                        <a:t>Levitikus</a:t>
                      </a:r>
                      <a:r>
                        <a:rPr lang="en-US" sz="1400" dirty="0">
                          <a:solidFill>
                            <a:srgbClr val="00B050"/>
                          </a:solidFill>
                        </a:rPr>
                        <a:t> 23:5: </a:t>
                      </a:r>
                      <a:r>
                        <a:rPr lang="en-US" sz="1400" i="1" dirty="0">
                          <a:solidFill>
                            <a:srgbClr val="00B050"/>
                          </a:solidFill>
                        </a:rPr>
                        <a:t>“Op die </a:t>
                      </a:r>
                      <a:r>
                        <a:rPr lang="en-US" sz="1400" i="1" dirty="0" err="1">
                          <a:solidFill>
                            <a:srgbClr val="00B050"/>
                          </a:solidFill>
                        </a:rPr>
                        <a:t>veertiende</a:t>
                      </a:r>
                      <a:r>
                        <a:rPr lang="en-US" sz="1400" i="1" dirty="0">
                          <a:solidFill>
                            <a:srgbClr val="00B050"/>
                          </a:solidFill>
                        </a:rPr>
                        <a:t> van die </a:t>
                      </a:r>
                      <a:r>
                        <a:rPr lang="en-US" sz="1400" i="1" dirty="0" err="1">
                          <a:solidFill>
                            <a:srgbClr val="00B050"/>
                          </a:solidFill>
                        </a:rPr>
                        <a:t>eerste</a:t>
                      </a:r>
                      <a:r>
                        <a:rPr lang="en-US" sz="1400" i="1" dirty="0">
                          <a:solidFill>
                            <a:srgbClr val="00B050"/>
                          </a:solidFill>
                        </a:rPr>
                        <a:t> </a:t>
                      </a:r>
                      <a:r>
                        <a:rPr lang="en-US" sz="1400" i="1" dirty="0" err="1">
                          <a:solidFill>
                            <a:srgbClr val="00B050"/>
                          </a:solidFill>
                        </a:rPr>
                        <a:t>maand</a:t>
                      </a:r>
                      <a:r>
                        <a:rPr lang="en-US" sz="1400" i="1" dirty="0">
                          <a:solidFill>
                            <a:srgbClr val="00B050"/>
                          </a:solidFill>
                        </a:rPr>
                        <a:t> teen </a:t>
                      </a:r>
                      <a:r>
                        <a:rPr lang="en-US" sz="1400" i="1" dirty="0" err="1">
                          <a:solidFill>
                            <a:srgbClr val="00B050"/>
                          </a:solidFill>
                        </a:rPr>
                        <a:t>skemer</a:t>
                      </a:r>
                      <a:r>
                        <a:rPr lang="en-US" sz="1400" i="1" dirty="0">
                          <a:solidFill>
                            <a:srgbClr val="00B050"/>
                          </a:solidFill>
                        </a:rPr>
                        <a:t> </a:t>
                      </a:r>
                      <a:r>
                        <a:rPr lang="en-US" sz="1400" i="1" dirty="0" err="1">
                          <a:solidFill>
                            <a:srgbClr val="00B050"/>
                          </a:solidFill>
                        </a:rPr>
                        <a:t>moet</a:t>
                      </a:r>
                      <a:r>
                        <a:rPr lang="en-US" sz="1400" i="1" dirty="0">
                          <a:solidFill>
                            <a:srgbClr val="00B050"/>
                          </a:solidFill>
                        </a:rPr>
                        <a:t> </a:t>
                      </a:r>
                      <a:r>
                        <a:rPr lang="en-US" sz="1400" i="1" dirty="0" err="1">
                          <a:solidFill>
                            <a:srgbClr val="00B050"/>
                          </a:solidFill>
                        </a:rPr>
                        <a:t>julle</a:t>
                      </a:r>
                      <a:r>
                        <a:rPr lang="en-US" sz="1400" i="1" dirty="0">
                          <a:solidFill>
                            <a:srgbClr val="00B050"/>
                          </a:solidFill>
                        </a:rPr>
                        <a:t> die </a:t>
                      </a:r>
                      <a:r>
                        <a:rPr lang="en-US" sz="1400" i="1" dirty="0" err="1">
                          <a:solidFill>
                            <a:srgbClr val="00B050"/>
                          </a:solidFill>
                        </a:rPr>
                        <a:t>paasfees</a:t>
                      </a:r>
                      <a:r>
                        <a:rPr lang="en-US" sz="1400" i="1" dirty="0">
                          <a:solidFill>
                            <a:srgbClr val="00B050"/>
                          </a:solidFill>
                        </a:rPr>
                        <a:t> </a:t>
                      </a:r>
                      <a:r>
                        <a:rPr lang="en-US" sz="1400" i="1" dirty="0" err="1">
                          <a:solidFill>
                            <a:srgbClr val="00B050"/>
                          </a:solidFill>
                        </a:rPr>
                        <a:t>vier</a:t>
                      </a:r>
                      <a:r>
                        <a:rPr lang="en-US" sz="1400" i="1" dirty="0">
                          <a:solidFill>
                            <a:srgbClr val="00B050"/>
                          </a:solidFill>
                        </a:rPr>
                        <a:t> tot </a:t>
                      </a:r>
                      <a:r>
                        <a:rPr lang="en-US" sz="1400" i="1" dirty="0" err="1">
                          <a:solidFill>
                            <a:srgbClr val="00B050"/>
                          </a:solidFill>
                        </a:rPr>
                        <a:t>eer</a:t>
                      </a:r>
                      <a:r>
                        <a:rPr lang="en-US" sz="1400" i="1" dirty="0">
                          <a:solidFill>
                            <a:srgbClr val="00B050"/>
                          </a:solidFill>
                        </a:rPr>
                        <a:t> van die Here.”</a:t>
                      </a:r>
                      <a:br>
                        <a:rPr lang="en-US" sz="1400" i="1" dirty="0">
                          <a:solidFill>
                            <a:srgbClr val="00B050"/>
                          </a:solidFill>
                        </a:rPr>
                      </a:br>
                      <a:endParaRPr lang="en-ZA" sz="1400" dirty="0">
                        <a:solidFill>
                          <a:srgbClr val="00B050"/>
                        </a:solidFill>
                      </a:endParaRPr>
                    </a:p>
                    <a:p>
                      <a:pPr marL="0" indent="0">
                        <a:buFont typeface="Arial" panose="020B0604020202020204" pitchFamily="34" charset="0"/>
                        <a:buNone/>
                      </a:pPr>
                      <a:r>
                        <a:rPr lang="en-US" sz="1400" b="1" dirty="0">
                          <a:solidFill>
                            <a:schemeClr val="tx1"/>
                          </a:solidFill>
                        </a:rPr>
                        <a:t>Die lam, sonder </a:t>
                      </a:r>
                      <a:r>
                        <a:rPr lang="en-US" sz="1400" b="1" dirty="0" err="1">
                          <a:solidFill>
                            <a:schemeClr val="tx1"/>
                          </a:solidFill>
                        </a:rPr>
                        <a:t>gebrek</a:t>
                      </a:r>
                      <a:r>
                        <a:rPr lang="en-US" sz="1400" dirty="0">
                          <a:solidFill>
                            <a:schemeClr val="tx1"/>
                          </a:solidFill>
                        </a:rPr>
                        <a:t>, wat op </a:t>
                      </a:r>
                      <a:r>
                        <a:rPr lang="en-US" sz="1400" b="1" dirty="0" err="1">
                          <a:solidFill>
                            <a:schemeClr val="tx1"/>
                          </a:solidFill>
                        </a:rPr>
                        <a:t>paasfees</a:t>
                      </a:r>
                      <a:r>
                        <a:rPr lang="en-US" sz="1400" dirty="0">
                          <a:solidFill>
                            <a:schemeClr val="tx1"/>
                          </a:solidFill>
                        </a:rPr>
                        <a:t> </a:t>
                      </a:r>
                      <a:r>
                        <a:rPr lang="en-US" sz="1400" dirty="0" err="1">
                          <a:solidFill>
                            <a:schemeClr val="tx1"/>
                          </a:solidFill>
                        </a:rPr>
                        <a:t>geslag</a:t>
                      </a:r>
                      <a:r>
                        <a:rPr lang="en-US" sz="1400" dirty="0">
                          <a:solidFill>
                            <a:schemeClr val="tx1"/>
                          </a:solidFill>
                        </a:rPr>
                        <a:t> is se </a:t>
                      </a:r>
                      <a:r>
                        <a:rPr lang="en-US" sz="1400" b="1" dirty="0" err="1">
                          <a:solidFill>
                            <a:schemeClr val="tx1"/>
                          </a:solidFill>
                        </a:rPr>
                        <a:t>bloed</a:t>
                      </a:r>
                      <a:r>
                        <a:rPr lang="en-US" sz="1400" dirty="0">
                          <a:solidFill>
                            <a:schemeClr val="tx1"/>
                          </a:solidFill>
                        </a:rPr>
                        <a:t> het </a:t>
                      </a:r>
                      <a:r>
                        <a:rPr lang="en-US" sz="1400" dirty="0" err="1">
                          <a:solidFill>
                            <a:schemeClr val="tx1"/>
                          </a:solidFill>
                        </a:rPr>
                        <a:t>ingestaan</a:t>
                      </a:r>
                      <a:r>
                        <a:rPr lang="en-US" sz="1400" dirty="0">
                          <a:solidFill>
                            <a:schemeClr val="tx1"/>
                          </a:solidFill>
                        </a:rPr>
                        <a:t> </a:t>
                      </a:r>
                      <a:r>
                        <a:rPr lang="en-US" sz="1400" dirty="0" err="1">
                          <a:solidFill>
                            <a:schemeClr val="tx1"/>
                          </a:solidFill>
                        </a:rPr>
                        <a:t>vir</a:t>
                      </a:r>
                      <a:r>
                        <a:rPr lang="en-US" sz="1400" dirty="0">
                          <a:solidFill>
                            <a:schemeClr val="tx1"/>
                          </a:solidFill>
                        </a:rPr>
                        <a:t> die </a:t>
                      </a:r>
                      <a:r>
                        <a:rPr lang="en-US" sz="1400" b="1" dirty="0">
                          <a:solidFill>
                            <a:schemeClr val="tx1"/>
                          </a:solidFill>
                        </a:rPr>
                        <a:t>volk</a:t>
                      </a:r>
                      <a:r>
                        <a:rPr lang="en-US" sz="1400" dirty="0">
                          <a:solidFill>
                            <a:schemeClr val="tx1"/>
                          </a:solidFill>
                        </a:rPr>
                        <a:t> se sonde.</a:t>
                      </a:r>
                      <a:endParaRPr lang="en-ZA" sz="1400" dirty="0">
                        <a:solidFill>
                          <a:schemeClr val="tx1"/>
                        </a:solidFill>
                      </a:endParaRPr>
                    </a:p>
                    <a:p>
                      <a:pPr marL="0" indent="0">
                        <a:buFont typeface="Arial" panose="020B0604020202020204" pitchFamily="34" charset="0"/>
                        <a:buNone/>
                      </a:pPr>
                      <a:r>
                        <a:rPr lang="en-US" sz="1400" dirty="0" err="1">
                          <a:solidFill>
                            <a:srgbClr val="00B050"/>
                          </a:solidFill>
                        </a:rPr>
                        <a:t>Eksodus</a:t>
                      </a:r>
                      <a:r>
                        <a:rPr lang="en-US" sz="1400" dirty="0">
                          <a:solidFill>
                            <a:srgbClr val="00B050"/>
                          </a:solidFill>
                        </a:rPr>
                        <a:t> 12:5-7: </a:t>
                      </a:r>
                      <a:r>
                        <a:rPr lang="en-US" sz="1400" i="1" dirty="0">
                          <a:solidFill>
                            <a:srgbClr val="00B050"/>
                          </a:solidFill>
                        </a:rPr>
                        <a:t>“</a:t>
                      </a:r>
                      <a:r>
                        <a:rPr lang="en-US" sz="1400" i="1" baseline="30000" dirty="0">
                          <a:solidFill>
                            <a:srgbClr val="00B050"/>
                          </a:solidFill>
                        </a:rPr>
                        <a:t>5</a:t>
                      </a:r>
                      <a:r>
                        <a:rPr lang="en-US" sz="1400" i="1" dirty="0">
                          <a:solidFill>
                            <a:srgbClr val="00B050"/>
                          </a:solidFill>
                        </a:rPr>
                        <a:t>Dit </a:t>
                      </a:r>
                      <a:r>
                        <a:rPr lang="en-US" sz="1400" i="1" dirty="0" err="1">
                          <a:solidFill>
                            <a:srgbClr val="00B050"/>
                          </a:solidFill>
                        </a:rPr>
                        <a:t>moet</a:t>
                      </a:r>
                      <a:r>
                        <a:rPr lang="en-US" sz="1400" i="1" dirty="0">
                          <a:solidFill>
                            <a:srgbClr val="00B050"/>
                          </a:solidFill>
                        </a:rPr>
                        <a:t> ‘n </a:t>
                      </a:r>
                      <a:r>
                        <a:rPr lang="en-US" sz="1400" i="1" dirty="0" err="1">
                          <a:solidFill>
                            <a:srgbClr val="00B050"/>
                          </a:solidFill>
                        </a:rPr>
                        <a:t>jaaroud</a:t>
                      </a:r>
                      <a:r>
                        <a:rPr lang="en-US" sz="1400" i="1" dirty="0">
                          <a:solidFill>
                            <a:srgbClr val="00B050"/>
                          </a:solidFill>
                        </a:rPr>
                        <a:t> </a:t>
                      </a:r>
                      <a:r>
                        <a:rPr lang="en-US" sz="1400" i="1" dirty="0" err="1">
                          <a:solidFill>
                            <a:srgbClr val="00B050"/>
                          </a:solidFill>
                        </a:rPr>
                        <a:t>rammetjie</a:t>
                      </a:r>
                      <a:r>
                        <a:rPr lang="en-US" sz="1400" i="1" dirty="0">
                          <a:solidFill>
                            <a:srgbClr val="00B050"/>
                          </a:solidFill>
                        </a:rPr>
                        <a:t> wees, sonder </a:t>
                      </a:r>
                      <a:r>
                        <a:rPr lang="en-US" sz="1400" i="1" dirty="0" err="1">
                          <a:solidFill>
                            <a:srgbClr val="00B050"/>
                          </a:solidFill>
                        </a:rPr>
                        <a:t>liggaamsgebrek</a:t>
                      </a:r>
                      <a:r>
                        <a:rPr lang="en-US" sz="1400" i="1" dirty="0">
                          <a:solidFill>
                            <a:srgbClr val="00B050"/>
                          </a:solidFill>
                        </a:rPr>
                        <a:t>, ‘n </a:t>
                      </a:r>
                      <a:r>
                        <a:rPr lang="en-US" sz="1400" i="1" dirty="0" err="1">
                          <a:solidFill>
                            <a:srgbClr val="00B050"/>
                          </a:solidFill>
                        </a:rPr>
                        <a:t>skaap</a:t>
                      </a:r>
                      <a:r>
                        <a:rPr lang="en-US" sz="1400" i="1" dirty="0">
                          <a:solidFill>
                            <a:srgbClr val="00B050"/>
                          </a:solidFill>
                        </a:rPr>
                        <a:t> of ‘n </a:t>
                      </a:r>
                      <a:r>
                        <a:rPr lang="en-US" sz="1400" i="1" dirty="0" err="1">
                          <a:solidFill>
                            <a:srgbClr val="00B050"/>
                          </a:solidFill>
                        </a:rPr>
                        <a:t>bok</a:t>
                      </a:r>
                      <a:r>
                        <a:rPr lang="en-US" sz="1400" i="1" dirty="0">
                          <a:solidFill>
                            <a:srgbClr val="00B050"/>
                          </a:solidFill>
                        </a:rPr>
                        <a:t>. </a:t>
                      </a:r>
                      <a:r>
                        <a:rPr lang="en-US" sz="1400" i="1" baseline="30000" dirty="0">
                          <a:solidFill>
                            <a:srgbClr val="00B050"/>
                          </a:solidFill>
                        </a:rPr>
                        <a:t>6</a:t>
                      </a:r>
                      <a:r>
                        <a:rPr lang="en-US" sz="1400" i="1" dirty="0">
                          <a:solidFill>
                            <a:srgbClr val="00B050"/>
                          </a:solidFill>
                        </a:rPr>
                        <a:t>Julle </a:t>
                      </a:r>
                      <a:r>
                        <a:rPr lang="en-US" sz="1400" i="1" dirty="0" err="1">
                          <a:solidFill>
                            <a:srgbClr val="00B050"/>
                          </a:solidFill>
                        </a:rPr>
                        <a:t>moet</a:t>
                      </a:r>
                      <a:r>
                        <a:rPr lang="en-US" sz="1400" i="1" dirty="0">
                          <a:solidFill>
                            <a:srgbClr val="00B050"/>
                          </a:solidFill>
                        </a:rPr>
                        <a:t> </a:t>
                      </a:r>
                      <a:r>
                        <a:rPr lang="en-US" sz="1400" i="1" dirty="0" err="1">
                          <a:solidFill>
                            <a:srgbClr val="00B050"/>
                          </a:solidFill>
                        </a:rPr>
                        <a:t>hom</a:t>
                      </a:r>
                      <a:r>
                        <a:rPr lang="en-US" sz="1400" i="1" dirty="0">
                          <a:solidFill>
                            <a:srgbClr val="00B050"/>
                          </a:solidFill>
                        </a:rPr>
                        <a:t> </a:t>
                      </a:r>
                      <a:r>
                        <a:rPr lang="en-US" sz="1400" i="1" dirty="0" err="1">
                          <a:solidFill>
                            <a:srgbClr val="00B050"/>
                          </a:solidFill>
                        </a:rPr>
                        <a:t>goed</a:t>
                      </a:r>
                      <a:r>
                        <a:rPr lang="en-US" sz="1400" i="1" dirty="0">
                          <a:solidFill>
                            <a:srgbClr val="00B050"/>
                          </a:solidFill>
                        </a:rPr>
                        <a:t> </a:t>
                      </a:r>
                      <a:r>
                        <a:rPr lang="en-US" sz="1400" i="1" dirty="0" err="1">
                          <a:solidFill>
                            <a:srgbClr val="00B050"/>
                          </a:solidFill>
                        </a:rPr>
                        <a:t>oppas</a:t>
                      </a:r>
                      <a:r>
                        <a:rPr lang="en-US" sz="1400" i="1" dirty="0">
                          <a:solidFill>
                            <a:srgbClr val="00B050"/>
                          </a:solidFill>
                        </a:rPr>
                        <a:t> tot die </a:t>
                      </a:r>
                      <a:r>
                        <a:rPr lang="en-US" sz="1400" i="1" dirty="0" err="1">
                          <a:solidFill>
                            <a:srgbClr val="00B050"/>
                          </a:solidFill>
                        </a:rPr>
                        <a:t>veertiende</a:t>
                      </a:r>
                      <a:r>
                        <a:rPr lang="en-US" sz="1400" i="1" dirty="0">
                          <a:solidFill>
                            <a:srgbClr val="00B050"/>
                          </a:solidFill>
                        </a:rPr>
                        <a:t> van </a:t>
                      </a:r>
                      <a:r>
                        <a:rPr lang="en-US" sz="1400" i="1" dirty="0" err="1">
                          <a:solidFill>
                            <a:srgbClr val="00B050"/>
                          </a:solidFill>
                        </a:rPr>
                        <a:t>hierdie</a:t>
                      </a:r>
                      <a:r>
                        <a:rPr lang="en-US" sz="1400" i="1" dirty="0">
                          <a:solidFill>
                            <a:srgbClr val="00B050"/>
                          </a:solidFill>
                        </a:rPr>
                        <a:t> </a:t>
                      </a:r>
                      <a:r>
                        <a:rPr lang="en-US" sz="1400" i="1" dirty="0" err="1">
                          <a:solidFill>
                            <a:srgbClr val="00B050"/>
                          </a:solidFill>
                        </a:rPr>
                        <a:t>maand</a:t>
                      </a:r>
                      <a:r>
                        <a:rPr lang="en-US" sz="1400" i="1" dirty="0">
                          <a:solidFill>
                            <a:srgbClr val="00B050"/>
                          </a:solidFill>
                        </a:rPr>
                        <a:t>, </a:t>
                      </a:r>
                      <a:r>
                        <a:rPr lang="en-US" sz="1400" i="1" dirty="0" err="1">
                          <a:solidFill>
                            <a:srgbClr val="00B050"/>
                          </a:solidFill>
                        </a:rPr>
                        <a:t>en</a:t>
                      </a:r>
                      <a:r>
                        <a:rPr lang="en-US" sz="1400" i="1" dirty="0">
                          <a:solidFill>
                            <a:srgbClr val="00B050"/>
                          </a:solidFill>
                        </a:rPr>
                        <a:t> dan </a:t>
                      </a:r>
                      <a:r>
                        <a:rPr lang="en-US" sz="1400" i="1" dirty="0" err="1">
                          <a:solidFill>
                            <a:srgbClr val="00B050"/>
                          </a:solidFill>
                        </a:rPr>
                        <a:t>moet</a:t>
                      </a:r>
                      <a:r>
                        <a:rPr lang="en-US" sz="1400" i="1" dirty="0">
                          <a:solidFill>
                            <a:srgbClr val="00B050"/>
                          </a:solidFill>
                        </a:rPr>
                        <a:t> die hele </a:t>
                      </a:r>
                      <a:r>
                        <a:rPr lang="en-US" sz="1400" i="1" dirty="0" err="1">
                          <a:solidFill>
                            <a:srgbClr val="00B050"/>
                          </a:solidFill>
                        </a:rPr>
                        <a:t>gemeente</a:t>
                      </a:r>
                      <a:r>
                        <a:rPr lang="en-US" sz="1400" i="1" dirty="0">
                          <a:solidFill>
                            <a:srgbClr val="00B050"/>
                          </a:solidFill>
                        </a:rPr>
                        <a:t> van Israel teen </a:t>
                      </a:r>
                      <a:r>
                        <a:rPr lang="en-US" sz="1400" i="1" dirty="0" err="1">
                          <a:solidFill>
                            <a:srgbClr val="00B050"/>
                          </a:solidFill>
                        </a:rPr>
                        <a:t>laat</a:t>
                      </a:r>
                      <a:r>
                        <a:rPr lang="en-US" sz="1400" i="1" dirty="0">
                          <a:solidFill>
                            <a:srgbClr val="00B050"/>
                          </a:solidFill>
                        </a:rPr>
                        <a:t> </a:t>
                      </a:r>
                      <a:r>
                        <a:rPr lang="en-US" sz="1400" i="1" dirty="0" err="1">
                          <a:solidFill>
                            <a:srgbClr val="00B050"/>
                          </a:solidFill>
                        </a:rPr>
                        <a:t>middag</a:t>
                      </a:r>
                      <a:r>
                        <a:rPr lang="en-US" sz="1400" i="1" dirty="0">
                          <a:solidFill>
                            <a:srgbClr val="00B050"/>
                          </a:solidFill>
                        </a:rPr>
                        <a:t> slag. </a:t>
                      </a:r>
                      <a:r>
                        <a:rPr lang="en-US" sz="1400" i="1" baseline="30000" dirty="0">
                          <a:solidFill>
                            <a:srgbClr val="00B050"/>
                          </a:solidFill>
                        </a:rPr>
                        <a:t>7</a:t>
                      </a:r>
                      <a:r>
                        <a:rPr lang="en-US" sz="1400" i="1" dirty="0">
                          <a:solidFill>
                            <a:srgbClr val="00B050"/>
                          </a:solidFill>
                        </a:rPr>
                        <a:t>Julle </a:t>
                      </a:r>
                      <a:r>
                        <a:rPr lang="en-US" sz="1400" i="1" dirty="0" err="1">
                          <a:solidFill>
                            <a:srgbClr val="00B050"/>
                          </a:solidFill>
                        </a:rPr>
                        <a:t>moet</a:t>
                      </a:r>
                      <a:r>
                        <a:rPr lang="en-US" sz="1400" i="1" dirty="0">
                          <a:solidFill>
                            <a:srgbClr val="00B050"/>
                          </a:solidFill>
                        </a:rPr>
                        <a:t> van die </a:t>
                      </a:r>
                      <a:r>
                        <a:rPr lang="en-US" sz="1400" i="1" dirty="0" err="1">
                          <a:solidFill>
                            <a:srgbClr val="00B050"/>
                          </a:solidFill>
                        </a:rPr>
                        <a:t>bloed</a:t>
                      </a:r>
                      <a:r>
                        <a:rPr lang="en-US" sz="1400" i="1" dirty="0">
                          <a:solidFill>
                            <a:srgbClr val="00B050"/>
                          </a:solidFill>
                        </a:rPr>
                        <a:t> </a:t>
                      </a:r>
                      <a:r>
                        <a:rPr lang="en-US" sz="1400" i="1" dirty="0" err="1">
                          <a:solidFill>
                            <a:srgbClr val="00B050"/>
                          </a:solidFill>
                        </a:rPr>
                        <a:t>smeer</a:t>
                      </a:r>
                      <a:r>
                        <a:rPr lang="en-US" sz="1400" i="1" dirty="0">
                          <a:solidFill>
                            <a:srgbClr val="00B050"/>
                          </a:solidFill>
                        </a:rPr>
                        <a:t> </a:t>
                      </a:r>
                      <a:r>
                        <a:rPr lang="en-US" sz="1400" i="1" dirty="0" err="1">
                          <a:solidFill>
                            <a:srgbClr val="00B050"/>
                          </a:solidFill>
                        </a:rPr>
                        <a:t>aan</a:t>
                      </a:r>
                      <a:r>
                        <a:rPr lang="en-US" sz="1400" i="1" dirty="0">
                          <a:solidFill>
                            <a:srgbClr val="00B050"/>
                          </a:solidFill>
                        </a:rPr>
                        <a:t> die </a:t>
                      </a:r>
                      <a:r>
                        <a:rPr lang="en-US" sz="1400" i="1" dirty="0" err="1">
                          <a:solidFill>
                            <a:srgbClr val="00B050"/>
                          </a:solidFill>
                        </a:rPr>
                        <a:t>sykante</a:t>
                      </a:r>
                      <a:r>
                        <a:rPr lang="en-US" sz="1400" i="1" dirty="0">
                          <a:solidFill>
                            <a:srgbClr val="00B050"/>
                          </a:solidFill>
                        </a:rPr>
                        <a:t> </a:t>
                      </a:r>
                      <a:r>
                        <a:rPr lang="en-US" sz="1400" i="1" dirty="0" err="1">
                          <a:solidFill>
                            <a:srgbClr val="00B050"/>
                          </a:solidFill>
                        </a:rPr>
                        <a:t>en</a:t>
                      </a:r>
                      <a:r>
                        <a:rPr lang="en-US" sz="1400" i="1" dirty="0">
                          <a:solidFill>
                            <a:srgbClr val="00B050"/>
                          </a:solidFill>
                        </a:rPr>
                        <a:t> die </a:t>
                      </a:r>
                      <a:r>
                        <a:rPr lang="en-US" sz="1400" i="1" dirty="0" err="1">
                          <a:solidFill>
                            <a:srgbClr val="00B050"/>
                          </a:solidFill>
                        </a:rPr>
                        <a:t>bokant</a:t>
                      </a:r>
                      <a:r>
                        <a:rPr lang="en-US" sz="1400" i="1" dirty="0">
                          <a:solidFill>
                            <a:srgbClr val="00B050"/>
                          </a:solidFill>
                        </a:rPr>
                        <a:t> van die </a:t>
                      </a:r>
                      <a:r>
                        <a:rPr lang="en-US" sz="1400" i="1" dirty="0" err="1">
                          <a:solidFill>
                            <a:srgbClr val="00B050"/>
                          </a:solidFill>
                        </a:rPr>
                        <a:t>deurkosyn</a:t>
                      </a:r>
                      <a:r>
                        <a:rPr lang="en-US" sz="1400" i="1" dirty="0">
                          <a:solidFill>
                            <a:srgbClr val="00B050"/>
                          </a:solidFill>
                        </a:rPr>
                        <a:t> van </a:t>
                      </a:r>
                      <a:r>
                        <a:rPr lang="en-US" sz="1400" i="1" dirty="0" err="1">
                          <a:solidFill>
                            <a:srgbClr val="00B050"/>
                          </a:solidFill>
                        </a:rPr>
                        <a:t>elke</a:t>
                      </a:r>
                      <a:r>
                        <a:rPr lang="en-US" sz="1400" i="1" dirty="0">
                          <a:solidFill>
                            <a:srgbClr val="00B050"/>
                          </a:solidFill>
                        </a:rPr>
                        <a:t> huis </a:t>
                      </a:r>
                      <a:r>
                        <a:rPr lang="en-US" sz="1400" i="1" dirty="0" err="1">
                          <a:solidFill>
                            <a:srgbClr val="00B050"/>
                          </a:solidFill>
                        </a:rPr>
                        <a:t>waar</a:t>
                      </a:r>
                      <a:r>
                        <a:rPr lang="en-US" sz="1400" i="1" dirty="0">
                          <a:solidFill>
                            <a:srgbClr val="00B050"/>
                          </a:solidFill>
                        </a:rPr>
                        <a:t> </a:t>
                      </a:r>
                      <a:r>
                        <a:rPr lang="en-US" sz="1400" i="1" dirty="0" err="1">
                          <a:solidFill>
                            <a:srgbClr val="00B050"/>
                          </a:solidFill>
                        </a:rPr>
                        <a:t>julle</a:t>
                      </a:r>
                      <a:r>
                        <a:rPr lang="en-US" sz="1400" i="1" dirty="0">
                          <a:solidFill>
                            <a:srgbClr val="00B050"/>
                          </a:solidFill>
                        </a:rPr>
                        <a:t> die lam </a:t>
                      </a:r>
                      <a:r>
                        <a:rPr lang="en-US" sz="1400" i="1" dirty="0" err="1">
                          <a:solidFill>
                            <a:srgbClr val="00B050"/>
                          </a:solidFill>
                        </a:rPr>
                        <a:t>gaan</a:t>
                      </a:r>
                      <a:r>
                        <a:rPr lang="en-US" sz="1400" i="1" dirty="0">
                          <a:solidFill>
                            <a:srgbClr val="00B050"/>
                          </a:solidFill>
                        </a:rPr>
                        <a:t> </a:t>
                      </a:r>
                      <a:r>
                        <a:rPr lang="en-US" sz="1400" i="1" dirty="0" err="1">
                          <a:solidFill>
                            <a:srgbClr val="00B050"/>
                          </a:solidFill>
                        </a:rPr>
                        <a:t>eet</a:t>
                      </a:r>
                      <a:r>
                        <a:rPr lang="en-US" sz="1400" i="1" dirty="0">
                          <a:solidFill>
                            <a:srgbClr val="00B050"/>
                          </a:solidFill>
                        </a:rPr>
                        <a:t>.”</a:t>
                      </a:r>
                      <a:endParaRPr lang="en-ZA" sz="1400" dirty="0">
                        <a:solidFill>
                          <a:srgbClr val="00B050"/>
                        </a:solidFill>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1" u="sng" dirty="0">
                          <a:solidFill>
                            <a:schemeClr val="tx1"/>
                          </a:solidFill>
                        </a:rPr>
                        <a:t>Jesus is die Lam, sonder </a:t>
                      </a:r>
                      <a:r>
                        <a:rPr lang="en-US" sz="1400" b="1" u="sng" dirty="0" err="1">
                          <a:solidFill>
                            <a:schemeClr val="tx1"/>
                          </a:solidFill>
                        </a:rPr>
                        <a:t>gebrek</a:t>
                      </a:r>
                      <a:r>
                        <a:rPr lang="en-US" sz="1400" b="1" u="sng" dirty="0">
                          <a:solidFill>
                            <a:schemeClr val="tx1"/>
                          </a:solidFill>
                        </a:rPr>
                        <a:t>, wat </a:t>
                      </a:r>
                      <a:r>
                        <a:rPr lang="en-US" sz="1400" b="1" u="sng" dirty="0" err="1">
                          <a:solidFill>
                            <a:schemeClr val="tx1"/>
                          </a:solidFill>
                        </a:rPr>
                        <a:t>geslag</a:t>
                      </a:r>
                      <a:r>
                        <a:rPr lang="en-US" sz="1400" b="1" u="sng" dirty="0">
                          <a:solidFill>
                            <a:schemeClr val="tx1"/>
                          </a:solidFill>
                        </a:rPr>
                        <a:t> is.</a:t>
                      </a:r>
                      <a:r>
                        <a:rPr lang="en-US" sz="1400" b="1" dirty="0">
                          <a:solidFill>
                            <a:schemeClr val="tx1"/>
                          </a:solidFill>
                        </a:rPr>
                        <a:t> </a:t>
                      </a:r>
                      <a:r>
                        <a:rPr lang="en-US" sz="1400" dirty="0">
                          <a:solidFill>
                            <a:schemeClr val="tx1"/>
                          </a:solidFill>
                        </a:rPr>
                        <a:t>Die lam se </a:t>
                      </a:r>
                      <a:r>
                        <a:rPr lang="en-US" sz="1400" dirty="0" err="1">
                          <a:solidFill>
                            <a:schemeClr val="tx1"/>
                          </a:solidFill>
                        </a:rPr>
                        <a:t>liggaam</a:t>
                      </a:r>
                      <a:r>
                        <a:rPr lang="en-US" sz="1400" dirty="0">
                          <a:solidFill>
                            <a:schemeClr val="tx1"/>
                          </a:solidFill>
                        </a:rPr>
                        <a:t> is </a:t>
                      </a:r>
                      <a:r>
                        <a:rPr lang="en-US" sz="1400" dirty="0" err="1">
                          <a:solidFill>
                            <a:schemeClr val="tx1"/>
                          </a:solidFill>
                        </a:rPr>
                        <a:t>tydens</a:t>
                      </a:r>
                      <a:r>
                        <a:rPr lang="en-US" sz="1400" dirty="0">
                          <a:solidFill>
                            <a:schemeClr val="tx1"/>
                          </a:solidFill>
                        </a:rPr>
                        <a:t> die fees </a:t>
                      </a:r>
                      <a:r>
                        <a:rPr lang="en-US" sz="1400" dirty="0" err="1">
                          <a:solidFill>
                            <a:schemeClr val="tx1"/>
                          </a:solidFill>
                        </a:rPr>
                        <a:t>geëet</a:t>
                      </a:r>
                      <a:r>
                        <a:rPr lang="en-US" sz="1400" dirty="0">
                          <a:solidFill>
                            <a:schemeClr val="tx1"/>
                          </a:solidFill>
                        </a:rPr>
                        <a:t> (Nisan 14) </a:t>
                      </a:r>
                      <a:r>
                        <a:rPr lang="en-US" sz="1400" dirty="0" err="1">
                          <a:solidFill>
                            <a:schemeClr val="tx1"/>
                          </a:solidFill>
                        </a:rPr>
                        <a:t>en</a:t>
                      </a:r>
                      <a:r>
                        <a:rPr lang="en-US" sz="1400" dirty="0">
                          <a:solidFill>
                            <a:schemeClr val="tx1"/>
                          </a:solidFill>
                        </a:rPr>
                        <a:t> </a:t>
                      </a:r>
                      <a:r>
                        <a:rPr lang="en-US" sz="1400" dirty="0" err="1">
                          <a:solidFill>
                            <a:schemeClr val="tx1"/>
                          </a:solidFill>
                        </a:rPr>
                        <a:t>sy</a:t>
                      </a:r>
                      <a:r>
                        <a:rPr lang="en-US" sz="1400" dirty="0">
                          <a:solidFill>
                            <a:schemeClr val="tx1"/>
                          </a:solidFill>
                        </a:rPr>
                        <a:t> </a:t>
                      </a:r>
                      <a:r>
                        <a:rPr lang="en-US" sz="1400" dirty="0" err="1">
                          <a:solidFill>
                            <a:schemeClr val="tx1"/>
                          </a:solidFill>
                        </a:rPr>
                        <a:t>bloed</a:t>
                      </a:r>
                      <a:r>
                        <a:rPr lang="en-US" sz="1400" dirty="0">
                          <a:solidFill>
                            <a:schemeClr val="tx1"/>
                          </a:solidFill>
                        </a:rPr>
                        <a:t> het </a:t>
                      </a:r>
                      <a:r>
                        <a:rPr lang="en-US" sz="1400" dirty="0" err="1">
                          <a:solidFill>
                            <a:schemeClr val="tx1"/>
                          </a:solidFill>
                        </a:rPr>
                        <a:t>versoening</a:t>
                      </a:r>
                      <a:r>
                        <a:rPr lang="en-US" sz="1400" dirty="0">
                          <a:solidFill>
                            <a:schemeClr val="tx1"/>
                          </a:solidFill>
                        </a:rPr>
                        <a:t> </a:t>
                      </a:r>
                      <a:r>
                        <a:rPr lang="en-US" sz="1400" dirty="0" err="1">
                          <a:solidFill>
                            <a:schemeClr val="tx1"/>
                          </a:solidFill>
                        </a:rPr>
                        <a:t>bewerkstellig</a:t>
                      </a:r>
                      <a:r>
                        <a:rPr lang="en-US" sz="1400" dirty="0">
                          <a:solidFill>
                            <a:schemeClr val="tx1"/>
                          </a:solidFill>
                        </a:rPr>
                        <a:t>. Jesus </a:t>
                      </a:r>
                      <a:r>
                        <a:rPr lang="en-US" sz="1400" dirty="0" err="1">
                          <a:solidFill>
                            <a:schemeClr val="tx1"/>
                          </a:solidFill>
                        </a:rPr>
                        <a:t>stel</a:t>
                      </a:r>
                      <a:r>
                        <a:rPr lang="en-US" sz="1400" dirty="0">
                          <a:solidFill>
                            <a:schemeClr val="tx1"/>
                          </a:solidFill>
                        </a:rPr>
                        <a:t> die </a:t>
                      </a:r>
                      <a:r>
                        <a:rPr lang="en-US" sz="1400" b="1" dirty="0">
                          <a:solidFill>
                            <a:schemeClr val="tx1"/>
                          </a:solidFill>
                        </a:rPr>
                        <a:t>Nagmaal</a:t>
                      </a:r>
                      <a:r>
                        <a:rPr lang="en-US" sz="1400" dirty="0">
                          <a:solidFill>
                            <a:schemeClr val="tx1"/>
                          </a:solidFill>
                        </a:rPr>
                        <a:t> in om </a:t>
                      </a:r>
                      <a:r>
                        <a:rPr lang="en-US" sz="1400" dirty="0" err="1">
                          <a:solidFill>
                            <a:schemeClr val="tx1"/>
                          </a:solidFill>
                        </a:rPr>
                        <a:t>ons</a:t>
                      </a:r>
                      <a:r>
                        <a:rPr lang="en-US" sz="1400" dirty="0">
                          <a:solidFill>
                            <a:schemeClr val="tx1"/>
                          </a:solidFill>
                        </a:rPr>
                        <a:t> </a:t>
                      </a:r>
                      <a:r>
                        <a:rPr lang="en-US" sz="1400" dirty="0" err="1">
                          <a:solidFill>
                            <a:schemeClr val="tx1"/>
                          </a:solidFill>
                        </a:rPr>
                        <a:t>daaraan</a:t>
                      </a:r>
                      <a:r>
                        <a:rPr lang="en-US" sz="1400" dirty="0">
                          <a:solidFill>
                            <a:schemeClr val="tx1"/>
                          </a:solidFill>
                        </a:rPr>
                        <a:t> </a:t>
                      </a:r>
                      <a:r>
                        <a:rPr lang="en-US" sz="1400" dirty="0" err="1">
                          <a:solidFill>
                            <a:schemeClr val="tx1"/>
                          </a:solidFill>
                        </a:rPr>
                        <a:t>te</a:t>
                      </a:r>
                      <a:r>
                        <a:rPr lang="en-US" sz="1400" dirty="0">
                          <a:solidFill>
                            <a:schemeClr val="tx1"/>
                          </a:solidFill>
                        </a:rPr>
                        <a:t> </a:t>
                      </a:r>
                      <a:r>
                        <a:rPr lang="en-US" sz="1400" dirty="0" err="1">
                          <a:solidFill>
                            <a:schemeClr val="tx1"/>
                          </a:solidFill>
                        </a:rPr>
                        <a:t>herinner</a:t>
                      </a:r>
                      <a:r>
                        <a:rPr lang="en-US" sz="1400" dirty="0">
                          <a:solidFill>
                            <a:schemeClr val="tx1"/>
                          </a:solidFill>
                        </a:rPr>
                        <a:t> </a:t>
                      </a:r>
                      <a:r>
                        <a:rPr lang="en-US" sz="1400" dirty="0" err="1">
                          <a:solidFill>
                            <a:schemeClr val="tx1"/>
                          </a:solidFill>
                        </a:rPr>
                        <a:t>dat</a:t>
                      </a:r>
                      <a:r>
                        <a:rPr lang="en-US" sz="1400" dirty="0">
                          <a:solidFill>
                            <a:schemeClr val="tx1"/>
                          </a:solidFill>
                        </a:rPr>
                        <a:t> Hy </a:t>
                      </a:r>
                      <a:r>
                        <a:rPr lang="en-US" sz="1400" dirty="0" err="1">
                          <a:solidFill>
                            <a:schemeClr val="tx1"/>
                          </a:solidFill>
                        </a:rPr>
                        <a:t>vir</a:t>
                      </a:r>
                      <a:r>
                        <a:rPr lang="en-US" sz="1400" dirty="0">
                          <a:solidFill>
                            <a:schemeClr val="tx1"/>
                          </a:solidFill>
                        </a:rPr>
                        <a:t> </a:t>
                      </a:r>
                      <a:r>
                        <a:rPr lang="en-US" sz="1400" dirty="0" err="1">
                          <a:solidFill>
                            <a:schemeClr val="tx1"/>
                          </a:solidFill>
                        </a:rPr>
                        <a:t>ons</a:t>
                      </a:r>
                      <a:r>
                        <a:rPr lang="en-US" sz="1400" dirty="0">
                          <a:solidFill>
                            <a:schemeClr val="tx1"/>
                          </a:solidFill>
                        </a:rPr>
                        <a:t> as die Lam </a:t>
                      </a:r>
                      <a:r>
                        <a:rPr lang="en-US" sz="1400" dirty="0" err="1">
                          <a:solidFill>
                            <a:schemeClr val="tx1"/>
                          </a:solidFill>
                        </a:rPr>
                        <a:t>ingestaan</a:t>
                      </a:r>
                      <a:r>
                        <a:rPr lang="en-US" sz="1400" dirty="0">
                          <a:solidFill>
                            <a:schemeClr val="tx1"/>
                          </a:solidFill>
                        </a:rPr>
                        <a:t> het:</a:t>
                      </a:r>
                      <a:br>
                        <a:rPr lang="en-US" sz="1400" dirty="0">
                          <a:solidFill>
                            <a:schemeClr val="tx1"/>
                          </a:solidFill>
                        </a:rPr>
                      </a:br>
                      <a:endParaRPr lang="en-ZA" sz="500" dirty="0">
                        <a:solidFill>
                          <a:schemeClr val="tx1"/>
                        </a:solidFill>
                      </a:endParaRPr>
                    </a:p>
                    <a:p>
                      <a:pPr marL="0" indent="0">
                        <a:buFont typeface="Arial" panose="020B0604020202020204" pitchFamily="34" charset="0"/>
                        <a:buNone/>
                      </a:pPr>
                      <a:r>
                        <a:rPr lang="en-US" sz="1400" dirty="0" err="1">
                          <a:solidFill>
                            <a:srgbClr val="0070C0"/>
                          </a:solidFill>
                        </a:rPr>
                        <a:t>Matteus</a:t>
                      </a:r>
                      <a:r>
                        <a:rPr lang="en-US" sz="1400" dirty="0">
                          <a:solidFill>
                            <a:srgbClr val="0070C0"/>
                          </a:solidFill>
                        </a:rPr>
                        <a:t> 26:26-29: </a:t>
                      </a:r>
                      <a:r>
                        <a:rPr lang="en-US" sz="1400" i="1" dirty="0">
                          <a:solidFill>
                            <a:srgbClr val="0070C0"/>
                          </a:solidFill>
                        </a:rPr>
                        <a:t>“</a:t>
                      </a:r>
                      <a:r>
                        <a:rPr lang="en-US" sz="1400" i="1" baseline="30000" dirty="0">
                          <a:solidFill>
                            <a:srgbClr val="0070C0"/>
                          </a:solidFill>
                        </a:rPr>
                        <a:t>26</a:t>
                      </a:r>
                      <a:r>
                        <a:rPr lang="en-US" sz="1400" i="1" dirty="0">
                          <a:solidFill>
                            <a:srgbClr val="0070C0"/>
                          </a:solidFill>
                        </a:rPr>
                        <a:t>En </a:t>
                      </a:r>
                      <a:r>
                        <a:rPr lang="en-US" sz="1400" i="1" dirty="0" err="1">
                          <a:solidFill>
                            <a:srgbClr val="0070C0"/>
                          </a:solidFill>
                        </a:rPr>
                        <a:t>terwyl</a:t>
                      </a:r>
                      <a:r>
                        <a:rPr lang="en-US" sz="1400" i="1" dirty="0">
                          <a:solidFill>
                            <a:srgbClr val="0070C0"/>
                          </a:solidFill>
                        </a:rPr>
                        <a:t> </a:t>
                      </a:r>
                      <a:r>
                        <a:rPr lang="en-US" sz="1400" i="1" dirty="0" err="1">
                          <a:solidFill>
                            <a:srgbClr val="0070C0"/>
                          </a:solidFill>
                        </a:rPr>
                        <a:t>hulle</a:t>
                      </a:r>
                      <a:r>
                        <a:rPr lang="en-US" sz="1400" i="1" dirty="0">
                          <a:solidFill>
                            <a:srgbClr val="0070C0"/>
                          </a:solidFill>
                        </a:rPr>
                        <a:t> </a:t>
                      </a:r>
                      <a:r>
                        <a:rPr lang="en-US" sz="1400" i="1" dirty="0" err="1">
                          <a:solidFill>
                            <a:srgbClr val="0070C0"/>
                          </a:solidFill>
                        </a:rPr>
                        <a:t>eet</a:t>
                      </a:r>
                      <a:r>
                        <a:rPr lang="en-US" sz="1400" i="1" dirty="0">
                          <a:solidFill>
                            <a:srgbClr val="0070C0"/>
                          </a:solidFill>
                        </a:rPr>
                        <a:t>, het Jesus brood </a:t>
                      </a:r>
                      <a:r>
                        <a:rPr lang="en-US" sz="1400" i="1" dirty="0" err="1">
                          <a:solidFill>
                            <a:srgbClr val="0070C0"/>
                          </a:solidFill>
                        </a:rPr>
                        <a:t>geneem</a:t>
                      </a:r>
                      <a:r>
                        <a:rPr lang="en-US" sz="1400" i="1" dirty="0">
                          <a:solidFill>
                            <a:srgbClr val="0070C0"/>
                          </a:solidFill>
                        </a:rPr>
                        <a:t> </a:t>
                      </a:r>
                      <a:r>
                        <a:rPr lang="en-US" sz="1400" i="1" dirty="0" err="1">
                          <a:solidFill>
                            <a:srgbClr val="0070C0"/>
                          </a:solidFill>
                        </a:rPr>
                        <a:t>en</a:t>
                      </a:r>
                      <a:r>
                        <a:rPr lang="en-US" sz="1400" i="1" dirty="0">
                          <a:solidFill>
                            <a:srgbClr val="0070C0"/>
                          </a:solidFill>
                        </a:rPr>
                        <a:t> die </a:t>
                      </a:r>
                      <a:r>
                        <a:rPr lang="en-US" sz="1400" i="1" dirty="0" err="1">
                          <a:solidFill>
                            <a:srgbClr val="0070C0"/>
                          </a:solidFill>
                        </a:rPr>
                        <a:t>seën</a:t>
                      </a:r>
                      <a:r>
                        <a:rPr lang="en-US" sz="1400" i="1" dirty="0">
                          <a:solidFill>
                            <a:srgbClr val="0070C0"/>
                          </a:solidFill>
                        </a:rPr>
                        <a:t> </a:t>
                      </a:r>
                      <a:r>
                        <a:rPr lang="en-US" sz="1400" i="1" dirty="0" err="1">
                          <a:solidFill>
                            <a:srgbClr val="0070C0"/>
                          </a:solidFill>
                        </a:rPr>
                        <a:t>gevra</a:t>
                      </a:r>
                      <a:r>
                        <a:rPr lang="en-US" sz="1400" i="1" dirty="0">
                          <a:solidFill>
                            <a:srgbClr val="0070C0"/>
                          </a:solidFill>
                        </a:rPr>
                        <a:t>. </a:t>
                      </a:r>
                      <a:r>
                        <a:rPr lang="en-US" sz="1400" i="1" dirty="0" err="1">
                          <a:solidFill>
                            <a:srgbClr val="0070C0"/>
                          </a:solidFill>
                        </a:rPr>
                        <a:t>Daarna</a:t>
                      </a:r>
                      <a:r>
                        <a:rPr lang="en-US" sz="1400" i="1" dirty="0">
                          <a:solidFill>
                            <a:srgbClr val="0070C0"/>
                          </a:solidFill>
                        </a:rPr>
                        <a:t> het Hy </a:t>
                      </a:r>
                      <a:r>
                        <a:rPr lang="en-US" sz="1400" i="1" dirty="0" err="1">
                          <a:solidFill>
                            <a:srgbClr val="0070C0"/>
                          </a:solidFill>
                        </a:rPr>
                        <a:t>dit</a:t>
                      </a:r>
                      <a:r>
                        <a:rPr lang="en-US" sz="1400" i="1" dirty="0">
                          <a:solidFill>
                            <a:srgbClr val="0070C0"/>
                          </a:solidFill>
                        </a:rPr>
                        <a:t> </a:t>
                      </a:r>
                      <a:r>
                        <a:rPr lang="en-US" sz="1400" i="1" dirty="0" err="1">
                          <a:solidFill>
                            <a:srgbClr val="0070C0"/>
                          </a:solidFill>
                        </a:rPr>
                        <a:t>gebreek</a:t>
                      </a:r>
                      <a:r>
                        <a:rPr lang="en-US" sz="1400" i="1" dirty="0">
                          <a:solidFill>
                            <a:srgbClr val="0070C0"/>
                          </a:solidFill>
                        </a:rPr>
                        <a:t> </a:t>
                      </a:r>
                      <a:r>
                        <a:rPr lang="en-US" sz="1400" i="1" dirty="0" err="1">
                          <a:solidFill>
                            <a:srgbClr val="0070C0"/>
                          </a:solidFill>
                        </a:rPr>
                        <a:t>en</a:t>
                      </a:r>
                      <a:r>
                        <a:rPr lang="en-US" sz="1400" i="1" dirty="0">
                          <a:solidFill>
                            <a:srgbClr val="0070C0"/>
                          </a:solidFill>
                        </a:rPr>
                        <a:t> </a:t>
                      </a:r>
                      <a:r>
                        <a:rPr lang="en-US" sz="1400" i="1" dirty="0" err="1">
                          <a:solidFill>
                            <a:srgbClr val="0070C0"/>
                          </a:solidFill>
                        </a:rPr>
                        <a:t>vir</a:t>
                      </a:r>
                      <a:r>
                        <a:rPr lang="en-US" sz="1400" i="1" dirty="0">
                          <a:solidFill>
                            <a:srgbClr val="0070C0"/>
                          </a:solidFill>
                        </a:rPr>
                        <a:t> </a:t>
                      </a:r>
                      <a:r>
                        <a:rPr lang="en-US" sz="1400" i="1" dirty="0" err="1">
                          <a:solidFill>
                            <a:srgbClr val="0070C0"/>
                          </a:solidFill>
                        </a:rPr>
                        <a:t>sy</a:t>
                      </a:r>
                      <a:r>
                        <a:rPr lang="en-US" sz="1400" i="1" dirty="0">
                          <a:solidFill>
                            <a:srgbClr val="0070C0"/>
                          </a:solidFill>
                        </a:rPr>
                        <a:t> </a:t>
                      </a:r>
                      <a:r>
                        <a:rPr lang="en-US" sz="1400" i="1" dirty="0" err="1">
                          <a:solidFill>
                            <a:srgbClr val="0070C0"/>
                          </a:solidFill>
                        </a:rPr>
                        <a:t>dissipels</a:t>
                      </a:r>
                      <a:r>
                        <a:rPr lang="en-US" sz="1400" i="1" dirty="0">
                          <a:solidFill>
                            <a:srgbClr val="0070C0"/>
                          </a:solidFill>
                        </a:rPr>
                        <a:t> </a:t>
                      </a:r>
                      <a:r>
                        <a:rPr lang="en-US" sz="1400" i="1" dirty="0" err="1">
                          <a:solidFill>
                            <a:srgbClr val="0070C0"/>
                          </a:solidFill>
                        </a:rPr>
                        <a:t>gegee</a:t>
                      </a:r>
                      <a:r>
                        <a:rPr lang="en-US" sz="1400" i="1" dirty="0">
                          <a:solidFill>
                            <a:srgbClr val="0070C0"/>
                          </a:solidFill>
                        </a:rPr>
                        <a:t> met die </a:t>
                      </a:r>
                      <a:r>
                        <a:rPr lang="en-US" sz="1400" i="1" dirty="0" err="1">
                          <a:solidFill>
                            <a:srgbClr val="0070C0"/>
                          </a:solidFill>
                        </a:rPr>
                        <a:t>woorde</a:t>
                      </a:r>
                      <a:r>
                        <a:rPr lang="en-US" sz="1400" i="1" dirty="0">
                          <a:solidFill>
                            <a:srgbClr val="0070C0"/>
                          </a:solidFill>
                        </a:rPr>
                        <a:t>: ‘Neem, </a:t>
                      </a:r>
                      <a:r>
                        <a:rPr lang="en-US" sz="1400" i="1" dirty="0" err="1">
                          <a:solidFill>
                            <a:srgbClr val="0070C0"/>
                          </a:solidFill>
                        </a:rPr>
                        <a:t>eet</a:t>
                      </a:r>
                      <a:r>
                        <a:rPr lang="en-US" sz="1400" i="1" dirty="0">
                          <a:solidFill>
                            <a:srgbClr val="0070C0"/>
                          </a:solidFill>
                        </a:rPr>
                        <a:t>; </a:t>
                      </a:r>
                      <a:r>
                        <a:rPr lang="en-US" sz="1400" i="1" dirty="0" err="1">
                          <a:solidFill>
                            <a:srgbClr val="0070C0"/>
                          </a:solidFill>
                        </a:rPr>
                        <a:t>dit</a:t>
                      </a:r>
                      <a:r>
                        <a:rPr lang="en-US" sz="1400" i="1" dirty="0">
                          <a:solidFill>
                            <a:srgbClr val="0070C0"/>
                          </a:solidFill>
                        </a:rPr>
                        <a:t> is my </a:t>
                      </a:r>
                      <a:r>
                        <a:rPr lang="en-US" sz="1400" i="1" dirty="0" err="1">
                          <a:solidFill>
                            <a:srgbClr val="0070C0"/>
                          </a:solidFill>
                        </a:rPr>
                        <a:t>liggaam</a:t>
                      </a:r>
                      <a:r>
                        <a:rPr lang="en-US" sz="1400" i="1" dirty="0">
                          <a:solidFill>
                            <a:srgbClr val="0070C0"/>
                          </a:solidFill>
                        </a:rPr>
                        <a:t>.’ </a:t>
                      </a:r>
                      <a:r>
                        <a:rPr lang="en-US" sz="1400" i="1" baseline="30000" dirty="0">
                          <a:solidFill>
                            <a:srgbClr val="0070C0"/>
                          </a:solidFill>
                        </a:rPr>
                        <a:t>27</a:t>
                      </a:r>
                      <a:r>
                        <a:rPr lang="en-US" sz="1400" i="1" dirty="0">
                          <a:solidFill>
                            <a:srgbClr val="0070C0"/>
                          </a:solidFill>
                        </a:rPr>
                        <a:t>Toe neem Hy ‘n </a:t>
                      </a:r>
                      <a:r>
                        <a:rPr lang="en-US" sz="1400" i="1" dirty="0" err="1">
                          <a:solidFill>
                            <a:srgbClr val="0070C0"/>
                          </a:solidFill>
                        </a:rPr>
                        <a:t>beker</a:t>
                      </a:r>
                      <a:r>
                        <a:rPr lang="en-US" sz="1400" i="1" dirty="0">
                          <a:solidFill>
                            <a:srgbClr val="0070C0"/>
                          </a:solidFill>
                        </a:rPr>
                        <a:t>, </a:t>
                      </a:r>
                      <a:r>
                        <a:rPr lang="en-US" sz="1400" i="1" dirty="0" err="1">
                          <a:solidFill>
                            <a:srgbClr val="0070C0"/>
                          </a:solidFill>
                        </a:rPr>
                        <a:t>en</a:t>
                      </a:r>
                      <a:r>
                        <a:rPr lang="en-US" sz="1400" i="1" dirty="0">
                          <a:solidFill>
                            <a:srgbClr val="0070C0"/>
                          </a:solidFill>
                        </a:rPr>
                        <a:t> </a:t>
                      </a:r>
                      <a:r>
                        <a:rPr lang="en-US" sz="1400" i="1" dirty="0" err="1">
                          <a:solidFill>
                            <a:srgbClr val="0070C0"/>
                          </a:solidFill>
                        </a:rPr>
                        <a:t>nadat</a:t>
                      </a:r>
                      <a:r>
                        <a:rPr lang="en-US" sz="1400" i="1" dirty="0">
                          <a:solidFill>
                            <a:srgbClr val="0070C0"/>
                          </a:solidFill>
                        </a:rPr>
                        <a:t> Hy die </a:t>
                      </a:r>
                      <a:r>
                        <a:rPr lang="en-US" sz="1400" i="1" dirty="0" err="1">
                          <a:solidFill>
                            <a:srgbClr val="0070C0"/>
                          </a:solidFill>
                        </a:rPr>
                        <a:t>dankgebed</a:t>
                      </a:r>
                      <a:r>
                        <a:rPr lang="en-US" sz="1400" i="1" dirty="0">
                          <a:solidFill>
                            <a:srgbClr val="0070C0"/>
                          </a:solidFill>
                        </a:rPr>
                        <a:t> </a:t>
                      </a:r>
                      <a:r>
                        <a:rPr lang="en-US" sz="1400" i="1" dirty="0" err="1">
                          <a:solidFill>
                            <a:srgbClr val="0070C0"/>
                          </a:solidFill>
                        </a:rPr>
                        <a:t>uitgespreek</a:t>
                      </a:r>
                      <a:r>
                        <a:rPr lang="en-US" sz="1400" i="1" dirty="0">
                          <a:solidFill>
                            <a:srgbClr val="0070C0"/>
                          </a:solidFill>
                        </a:rPr>
                        <a:t> het, gee Hy </a:t>
                      </a:r>
                      <a:r>
                        <a:rPr lang="en-US" sz="1400" i="1" dirty="0" err="1">
                          <a:solidFill>
                            <a:srgbClr val="0070C0"/>
                          </a:solidFill>
                        </a:rPr>
                        <a:t>dit</a:t>
                      </a:r>
                      <a:r>
                        <a:rPr lang="en-US" sz="1400" i="1" dirty="0">
                          <a:solidFill>
                            <a:srgbClr val="0070C0"/>
                          </a:solidFill>
                        </a:rPr>
                        <a:t> </a:t>
                      </a:r>
                      <a:r>
                        <a:rPr lang="en-US" sz="1400" i="1" dirty="0" err="1">
                          <a:solidFill>
                            <a:srgbClr val="0070C0"/>
                          </a:solidFill>
                        </a:rPr>
                        <a:t>vir</a:t>
                      </a:r>
                      <a:r>
                        <a:rPr lang="en-US" sz="1400" i="1" dirty="0">
                          <a:solidFill>
                            <a:srgbClr val="0070C0"/>
                          </a:solidFill>
                        </a:rPr>
                        <a:t> </a:t>
                      </a:r>
                      <a:r>
                        <a:rPr lang="en-US" sz="1400" i="1" dirty="0" err="1">
                          <a:solidFill>
                            <a:srgbClr val="0070C0"/>
                          </a:solidFill>
                        </a:rPr>
                        <a:t>hulle</a:t>
                      </a:r>
                      <a:r>
                        <a:rPr lang="en-US" sz="1400" i="1" dirty="0">
                          <a:solidFill>
                            <a:srgbClr val="0070C0"/>
                          </a:solidFill>
                        </a:rPr>
                        <a:t> </a:t>
                      </a:r>
                      <a:r>
                        <a:rPr lang="en-US" sz="1400" i="1" dirty="0" err="1">
                          <a:solidFill>
                            <a:srgbClr val="0070C0"/>
                          </a:solidFill>
                        </a:rPr>
                        <a:t>en</a:t>
                      </a:r>
                      <a:r>
                        <a:rPr lang="en-US" sz="1400" i="1" dirty="0">
                          <a:solidFill>
                            <a:srgbClr val="0070C0"/>
                          </a:solidFill>
                        </a:rPr>
                        <a:t> </a:t>
                      </a:r>
                      <a:r>
                        <a:rPr lang="en-US" sz="1400" i="1" dirty="0" err="1">
                          <a:solidFill>
                            <a:srgbClr val="0070C0"/>
                          </a:solidFill>
                        </a:rPr>
                        <a:t>sê</a:t>
                      </a:r>
                      <a:r>
                        <a:rPr lang="en-US" sz="1400" i="1" dirty="0">
                          <a:solidFill>
                            <a:srgbClr val="0070C0"/>
                          </a:solidFill>
                        </a:rPr>
                        <a:t>: ‘Drink </a:t>
                      </a:r>
                      <a:r>
                        <a:rPr lang="en-US" sz="1400" i="1" dirty="0" err="1">
                          <a:solidFill>
                            <a:srgbClr val="0070C0"/>
                          </a:solidFill>
                        </a:rPr>
                        <a:t>almal</a:t>
                      </a:r>
                      <a:r>
                        <a:rPr lang="en-US" sz="1400" i="1" dirty="0">
                          <a:solidFill>
                            <a:srgbClr val="0070C0"/>
                          </a:solidFill>
                        </a:rPr>
                        <a:t> </a:t>
                      </a:r>
                      <a:r>
                        <a:rPr lang="en-US" sz="1400" i="1" dirty="0" err="1">
                          <a:solidFill>
                            <a:srgbClr val="0070C0"/>
                          </a:solidFill>
                        </a:rPr>
                        <a:t>daaruit</a:t>
                      </a:r>
                      <a:r>
                        <a:rPr lang="en-US" sz="1400" i="1" dirty="0">
                          <a:solidFill>
                            <a:srgbClr val="0070C0"/>
                          </a:solidFill>
                        </a:rPr>
                        <a:t>, </a:t>
                      </a:r>
                      <a:r>
                        <a:rPr lang="en-US" sz="1400" i="1" baseline="30000" dirty="0">
                          <a:solidFill>
                            <a:srgbClr val="0070C0"/>
                          </a:solidFill>
                        </a:rPr>
                        <a:t>28</a:t>
                      </a:r>
                      <a:r>
                        <a:rPr lang="en-US" sz="1400" i="1" dirty="0">
                          <a:solidFill>
                            <a:srgbClr val="0070C0"/>
                          </a:solidFill>
                        </a:rPr>
                        <a:t>want </a:t>
                      </a:r>
                      <a:r>
                        <a:rPr lang="en-US" sz="1400" i="1" dirty="0" err="1">
                          <a:solidFill>
                            <a:srgbClr val="0070C0"/>
                          </a:solidFill>
                        </a:rPr>
                        <a:t>dit</a:t>
                      </a:r>
                      <a:r>
                        <a:rPr lang="en-US" sz="1400" i="1" dirty="0">
                          <a:solidFill>
                            <a:srgbClr val="0070C0"/>
                          </a:solidFill>
                        </a:rPr>
                        <a:t> is my </a:t>
                      </a:r>
                      <a:r>
                        <a:rPr lang="en-US" sz="1400" i="1" dirty="0" err="1">
                          <a:solidFill>
                            <a:srgbClr val="0070C0"/>
                          </a:solidFill>
                        </a:rPr>
                        <a:t>bloed</a:t>
                      </a:r>
                      <a:r>
                        <a:rPr lang="en-US" sz="1400" i="1" dirty="0">
                          <a:solidFill>
                            <a:srgbClr val="0070C0"/>
                          </a:solidFill>
                        </a:rPr>
                        <a:t>, die </a:t>
                      </a:r>
                      <a:r>
                        <a:rPr lang="en-US" sz="1400" i="1" dirty="0" err="1">
                          <a:solidFill>
                            <a:srgbClr val="0070C0"/>
                          </a:solidFill>
                        </a:rPr>
                        <a:t>bloed</a:t>
                      </a:r>
                      <a:r>
                        <a:rPr lang="en-US" sz="1400" i="1" dirty="0">
                          <a:solidFill>
                            <a:srgbClr val="0070C0"/>
                          </a:solidFill>
                        </a:rPr>
                        <a:t> </a:t>
                      </a:r>
                      <a:r>
                        <a:rPr lang="en-US" sz="1400" i="1" dirty="0" err="1">
                          <a:solidFill>
                            <a:srgbClr val="0070C0"/>
                          </a:solidFill>
                        </a:rPr>
                        <a:t>waardeur</a:t>
                      </a:r>
                      <a:r>
                        <a:rPr lang="en-US" sz="1400" i="1" dirty="0">
                          <a:solidFill>
                            <a:srgbClr val="0070C0"/>
                          </a:solidFill>
                        </a:rPr>
                        <a:t> die </a:t>
                      </a:r>
                      <a:r>
                        <a:rPr lang="en-US" sz="1400" i="1" dirty="0" err="1">
                          <a:solidFill>
                            <a:srgbClr val="0070C0"/>
                          </a:solidFill>
                        </a:rPr>
                        <a:t>verbond</a:t>
                      </a:r>
                      <a:r>
                        <a:rPr lang="en-US" sz="1400" i="1" dirty="0">
                          <a:solidFill>
                            <a:srgbClr val="0070C0"/>
                          </a:solidFill>
                        </a:rPr>
                        <a:t> </a:t>
                      </a:r>
                      <a:r>
                        <a:rPr lang="en-US" sz="1400" i="1" dirty="0" err="1">
                          <a:solidFill>
                            <a:srgbClr val="0070C0"/>
                          </a:solidFill>
                        </a:rPr>
                        <a:t>beseël</a:t>
                      </a:r>
                      <a:r>
                        <a:rPr lang="en-US" sz="1400" i="1" dirty="0">
                          <a:solidFill>
                            <a:srgbClr val="0070C0"/>
                          </a:solidFill>
                        </a:rPr>
                        <a:t> word </a:t>
                      </a:r>
                      <a:r>
                        <a:rPr lang="en-US" sz="1400" i="1" dirty="0" err="1">
                          <a:solidFill>
                            <a:srgbClr val="0070C0"/>
                          </a:solidFill>
                        </a:rPr>
                        <a:t>en</a:t>
                      </a:r>
                      <a:r>
                        <a:rPr lang="en-US" sz="1400" i="1" dirty="0">
                          <a:solidFill>
                            <a:srgbClr val="0070C0"/>
                          </a:solidFill>
                        </a:rPr>
                        <a:t> wat </a:t>
                      </a:r>
                      <a:r>
                        <a:rPr lang="en-US" sz="1400" i="1" dirty="0" err="1">
                          <a:solidFill>
                            <a:srgbClr val="0070C0"/>
                          </a:solidFill>
                        </a:rPr>
                        <a:t>vir</a:t>
                      </a:r>
                      <a:r>
                        <a:rPr lang="en-US" sz="1400" i="1" dirty="0">
                          <a:solidFill>
                            <a:srgbClr val="0070C0"/>
                          </a:solidFill>
                        </a:rPr>
                        <a:t> </a:t>
                      </a:r>
                      <a:r>
                        <a:rPr lang="en-US" sz="1400" i="1" dirty="0" err="1">
                          <a:solidFill>
                            <a:srgbClr val="0070C0"/>
                          </a:solidFill>
                        </a:rPr>
                        <a:t>baie</a:t>
                      </a:r>
                      <a:r>
                        <a:rPr lang="en-US" sz="1400" i="1" dirty="0">
                          <a:solidFill>
                            <a:srgbClr val="0070C0"/>
                          </a:solidFill>
                        </a:rPr>
                        <a:t> </a:t>
                      </a:r>
                      <a:r>
                        <a:rPr lang="en-US" sz="1400" i="1" dirty="0" err="1">
                          <a:solidFill>
                            <a:srgbClr val="0070C0"/>
                          </a:solidFill>
                        </a:rPr>
                        <a:t>vergiet</a:t>
                      </a:r>
                      <a:r>
                        <a:rPr lang="en-US" sz="1400" i="1" dirty="0">
                          <a:solidFill>
                            <a:srgbClr val="0070C0"/>
                          </a:solidFill>
                        </a:rPr>
                        <a:t> word tot </a:t>
                      </a:r>
                      <a:r>
                        <a:rPr lang="en-US" sz="1400" i="1" dirty="0" err="1">
                          <a:solidFill>
                            <a:srgbClr val="0070C0"/>
                          </a:solidFill>
                        </a:rPr>
                        <a:t>vergewing</a:t>
                      </a:r>
                      <a:r>
                        <a:rPr lang="en-US" sz="1400" i="1" dirty="0">
                          <a:solidFill>
                            <a:srgbClr val="0070C0"/>
                          </a:solidFill>
                        </a:rPr>
                        <a:t> van sondes. </a:t>
                      </a:r>
                      <a:r>
                        <a:rPr lang="en-US" sz="1400" i="1" baseline="30000" dirty="0">
                          <a:solidFill>
                            <a:srgbClr val="0070C0"/>
                          </a:solidFill>
                        </a:rPr>
                        <a:t>29</a:t>
                      </a:r>
                      <a:r>
                        <a:rPr lang="en-US" sz="1400" i="1" dirty="0">
                          <a:solidFill>
                            <a:srgbClr val="0070C0"/>
                          </a:solidFill>
                        </a:rPr>
                        <a:t>Ek </a:t>
                      </a:r>
                      <a:r>
                        <a:rPr lang="en-US" sz="1400" i="1" dirty="0" err="1">
                          <a:solidFill>
                            <a:srgbClr val="0070C0"/>
                          </a:solidFill>
                        </a:rPr>
                        <a:t>sê</a:t>
                      </a:r>
                      <a:r>
                        <a:rPr lang="en-US" sz="1400" i="1" dirty="0">
                          <a:solidFill>
                            <a:srgbClr val="0070C0"/>
                          </a:solidFill>
                        </a:rPr>
                        <a:t> </a:t>
                      </a:r>
                      <a:r>
                        <a:rPr lang="en-US" sz="1400" i="1" dirty="0" err="1">
                          <a:solidFill>
                            <a:srgbClr val="0070C0"/>
                          </a:solidFill>
                        </a:rPr>
                        <a:t>vir</a:t>
                      </a:r>
                      <a:r>
                        <a:rPr lang="en-US" sz="1400" i="1" dirty="0">
                          <a:solidFill>
                            <a:srgbClr val="0070C0"/>
                          </a:solidFill>
                        </a:rPr>
                        <a:t> </a:t>
                      </a:r>
                      <a:r>
                        <a:rPr lang="en-US" sz="1400" i="1" dirty="0" err="1">
                          <a:solidFill>
                            <a:srgbClr val="0070C0"/>
                          </a:solidFill>
                        </a:rPr>
                        <a:t>julle</a:t>
                      </a:r>
                      <a:r>
                        <a:rPr lang="en-US" sz="1400" i="1" dirty="0">
                          <a:solidFill>
                            <a:srgbClr val="0070C0"/>
                          </a:solidFill>
                        </a:rPr>
                        <a:t>: Van </a:t>
                      </a:r>
                      <a:r>
                        <a:rPr lang="en-US" sz="1400" i="1" dirty="0" err="1">
                          <a:solidFill>
                            <a:srgbClr val="0070C0"/>
                          </a:solidFill>
                        </a:rPr>
                        <a:t>nou</a:t>
                      </a:r>
                      <a:r>
                        <a:rPr lang="en-US" sz="1400" i="1" dirty="0">
                          <a:solidFill>
                            <a:srgbClr val="0070C0"/>
                          </a:solidFill>
                        </a:rPr>
                        <a:t> </a:t>
                      </a:r>
                      <a:r>
                        <a:rPr lang="en-US" sz="1400" i="1" dirty="0" err="1">
                          <a:solidFill>
                            <a:srgbClr val="0070C0"/>
                          </a:solidFill>
                        </a:rPr>
                        <a:t>af</a:t>
                      </a:r>
                      <a:r>
                        <a:rPr lang="en-US" sz="1400" i="1" dirty="0">
                          <a:solidFill>
                            <a:srgbClr val="0070C0"/>
                          </a:solidFill>
                        </a:rPr>
                        <a:t> </a:t>
                      </a:r>
                      <a:r>
                        <a:rPr lang="en-US" sz="1400" i="1" dirty="0" err="1">
                          <a:solidFill>
                            <a:srgbClr val="0070C0"/>
                          </a:solidFill>
                        </a:rPr>
                        <a:t>sal</a:t>
                      </a:r>
                      <a:r>
                        <a:rPr lang="en-US" sz="1400" i="1" dirty="0">
                          <a:solidFill>
                            <a:srgbClr val="0070C0"/>
                          </a:solidFill>
                        </a:rPr>
                        <a:t> </a:t>
                      </a:r>
                      <a:r>
                        <a:rPr lang="en-US" sz="1400" i="1" dirty="0" err="1">
                          <a:solidFill>
                            <a:srgbClr val="0070C0"/>
                          </a:solidFill>
                        </a:rPr>
                        <a:t>Ek</a:t>
                      </a:r>
                      <a:r>
                        <a:rPr lang="en-US" sz="1400" i="1" dirty="0">
                          <a:solidFill>
                            <a:srgbClr val="0070C0"/>
                          </a:solidFill>
                        </a:rPr>
                        <a:t> </a:t>
                      </a:r>
                      <a:r>
                        <a:rPr lang="en-US" sz="1400" i="1" dirty="0" err="1">
                          <a:solidFill>
                            <a:srgbClr val="0070C0"/>
                          </a:solidFill>
                        </a:rPr>
                        <a:t>nie</a:t>
                      </a:r>
                      <a:r>
                        <a:rPr lang="en-US" sz="1400" i="1" dirty="0">
                          <a:solidFill>
                            <a:srgbClr val="0070C0"/>
                          </a:solidFill>
                        </a:rPr>
                        <a:t> </a:t>
                      </a:r>
                      <a:r>
                        <a:rPr lang="en-US" sz="1400" i="1" dirty="0" err="1">
                          <a:solidFill>
                            <a:srgbClr val="0070C0"/>
                          </a:solidFill>
                        </a:rPr>
                        <a:t>weer</a:t>
                      </a:r>
                      <a:r>
                        <a:rPr lang="en-US" sz="1400" i="1" dirty="0">
                          <a:solidFill>
                            <a:srgbClr val="0070C0"/>
                          </a:solidFill>
                        </a:rPr>
                        <a:t> van </a:t>
                      </a:r>
                      <a:r>
                        <a:rPr lang="en-US" sz="1400" i="1" dirty="0" err="1">
                          <a:solidFill>
                            <a:srgbClr val="0070C0"/>
                          </a:solidFill>
                        </a:rPr>
                        <a:t>hierdie</a:t>
                      </a:r>
                      <a:r>
                        <a:rPr lang="en-US" sz="1400" i="1" dirty="0">
                          <a:solidFill>
                            <a:srgbClr val="0070C0"/>
                          </a:solidFill>
                        </a:rPr>
                        <a:t> </a:t>
                      </a:r>
                      <a:r>
                        <a:rPr lang="en-US" sz="1400" i="1" dirty="0" err="1">
                          <a:solidFill>
                            <a:srgbClr val="0070C0"/>
                          </a:solidFill>
                        </a:rPr>
                        <a:t>wyn</a:t>
                      </a:r>
                      <a:r>
                        <a:rPr lang="en-US" sz="1400" i="1" dirty="0">
                          <a:solidFill>
                            <a:srgbClr val="0070C0"/>
                          </a:solidFill>
                        </a:rPr>
                        <a:t> drink </a:t>
                      </a:r>
                      <a:r>
                        <a:rPr lang="en-US" sz="1400" i="1" dirty="0" err="1">
                          <a:solidFill>
                            <a:srgbClr val="0070C0"/>
                          </a:solidFill>
                        </a:rPr>
                        <a:t>nie</a:t>
                      </a:r>
                      <a:r>
                        <a:rPr lang="en-US" sz="1400" i="1" dirty="0">
                          <a:solidFill>
                            <a:srgbClr val="0070C0"/>
                          </a:solidFill>
                        </a:rPr>
                        <a:t> tot op die </a:t>
                      </a:r>
                      <a:r>
                        <a:rPr lang="en-US" sz="1400" i="1" dirty="0" err="1">
                          <a:solidFill>
                            <a:srgbClr val="0070C0"/>
                          </a:solidFill>
                        </a:rPr>
                        <a:t>dag</a:t>
                      </a:r>
                      <a:r>
                        <a:rPr lang="en-US" sz="1400" i="1" dirty="0">
                          <a:solidFill>
                            <a:srgbClr val="0070C0"/>
                          </a:solidFill>
                        </a:rPr>
                        <a:t> </a:t>
                      </a:r>
                      <a:r>
                        <a:rPr lang="en-US" sz="1400" i="1" dirty="0" err="1">
                          <a:solidFill>
                            <a:srgbClr val="0070C0"/>
                          </a:solidFill>
                        </a:rPr>
                        <a:t>wanneer</a:t>
                      </a:r>
                      <a:r>
                        <a:rPr lang="en-US" sz="1400" i="1" dirty="0">
                          <a:solidFill>
                            <a:srgbClr val="0070C0"/>
                          </a:solidFill>
                        </a:rPr>
                        <a:t> </a:t>
                      </a:r>
                      <a:r>
                        <a:rPr lang="en-US" sz="1400" i="1" dirty="0" err="1">
                          <a:solidFill>
                            <a:srgbClr val="0070C0"/>
                          </a:solidFill>
                        </a:rPr>
                        <a:t>Ek</a:t>
                      </a:r>
                      <a:r>
                        <a:rPr lang="en-US" sz="1400" i="1" dirty="0">
                          <a:solidFill>
                            <a:srgbClr val="0070C0"/>
                          </a:solidFill>
                        </a:rPr>
                        <a:t> </a:t>
                      </a:r>
                      <a:r>
                        <a:rPr lang="en-US" sz="1400" i="1" dirty="0" err="1">
                          <a:solidFill>
                            <a:srgbClr val="0070C0"/>
                          </a:solidFill>
                        </a:rPr>
                        <a:t>saam</a:t>
                      </a:r>
                      <a:r>
                        <a:rPr lang="en-US" sz="1400" i="1" dirty="0">
                          <a:solidFill>
                            <a:srgbClr val="0070C0"/>
                          </a:solidFill>
                        </a:rPr>
                        <a:t> met </a:t>
                      </a:r>
                      <a:r>
                        <a:rPr lang="en-US" sz="1400" i="1" dirty="0" err="1">
                          <a:solidFill>
                            <a:srgbClr val="0070C0"/>
                          </a:solidFill>
                        </a:rPr>
                        <a:t>julle</a:t>
                      </a:r>
                      <a:r>
                        <a:rPr lang="en-US" sz="1400" i="1" dirty="0">
                          <a:solidFill>
                            <a:srgbClr val="0070C0"/>
                          </a:solidFill>
                        </a:rPr>
                        <a:t> die </a:t>
                      </a:r>
                      <a:r>
                        <a:rPr lang="en-US" sz="1400" i="1" dirty="0" err="1">
                          <a:solidFill>
                            <a:srgbClr val="0070C0"/>
                          </a:solidFill>
                        </a:rPr>
                        <a:t>nuwe</a:t>
                      </a:r>
                      <a:r>
                        <a:rPr lang="en-US" sz="1400" i="1" dirty="0">
                          <a:solidFill>
                            <a:srgbClr val="0070C0"/>
                          </a:solidFill>
                        </a:rPr>
                        <a:t> </a:t>
                      </a:r>
                      <a:r>
                        <a:rPr lang="en-US" sz="1400" i="1" dirty="0" err="1">
                          <a:solidFill>
                            <a:srgbClr val="0070C0"/>
                          </a:solidFill>
                        </a:rPr>
                        <a:t>wyn</a:t>
                      </a:r>
                      <a:r>
                        <a:rPr lang="en-US" sz="1400" i="1" dirty="0">
                          <a:solidFill>
                            <a:srgbClr val="0070C0"/>
                          </a:solidFill>
                        </a:rPr>
                        <a:t> in die </a:t>
                      </a:r>
                      <a:r>
                        <a:rPr lang="en-US" sz="1400" i="1" dirty="0" err="1">
                          <a:solidFill>
                            <a:srgbClr val="0070C0"/>
                          </a:solidFill>
                        </a:rPr>
                        <a:t>koninkryk</a:t>
                      </a:r>
                      <a:r>
                        <a:rPr lang="en-US" sz="1400" i="1" dirty="0">
                          <a:solidFill>
                            <a:srgbClr val="0070C0"/>
                          </a:solidFill>
                        </a:rPr>
                        <a:t> van my Vader </a:t>
                      </a:r>
                      <a:r>
                        <a:rPr lang="en-US" sz="1400" i="1" dirty="0" err="1">
                          <a:solidFill>
                            <a:srgbClr val="0070C0"/>
                          </a:solidFill>
                        </a:rPr>
                        <a:t>sal</a:t>
                      </a:r>
                      <a:r>
                        <a:rPr lang="en-US" sz="1400" i="1" dirty="0">
                          <a:solidFill>
                            <a:srgbClr val="0070C0"/>
                          </a:solidFill>
                        </a:rPr>
                        <a:t> drink.’”</a:t>
                      </a:r>
                      <a:br>
                        <a:rPr lang="en-US" sz="1400" i="1" dirty="0">
                          <a:solidFill>
                            <a:srgbClr val="0070C0"/>
                          </a:solidFill>
                        </a:rPr>
                      </a:br>
                      <a:endParaRPr lang="en-ZA" sz="400" dirty="0">
                        <a:solidFill>
                          <a:srgbClr val="0070C0"/>
                        </a:solidFill>
                      </a:endParaRPr>
                    </a:p>
                    <a:p>
                      <a:pPr marL="0" indent="0">
                        <a:buFont typeface="Arial" panose="020B0604020202020204" pitchFamily="34" charset="0"/>
                        <a:buNone/>
                      </a:pPr>
                      <a:r>
                        <a:rPr lang="en-US" sz="1400" dirty="0">
                          <a:solidFill>
                            <a:schemeClr val="tx1"/>
                          </a:solidFill>
                        </a:rPr>
                        <a:t>Let </a:t>
                      </a:r>
                      <a:r>
                        <a:rPr lang="en-US" sz="1400" dirty="0" err="1">
                          <a:solidFill>
                            <a:schemeClr val="tx1"/>
                          </a:solidFill>
                        </a:rPr>
                        <a:t>ook</a:t>
                      </a:r>
                      <a:r>
                        <a:rPr lang="en-US" sz="1400" dirty="0">
                          <a:solidFill>
                            <a:schemeClr val="tx1"/>
                          </a:solidFill>
                        </a:rPr>
                        <a:t> op die </a:t>
                      </a:r>
                      <a:r>
                        <a:rPr lang="en-US" sz="1400" dirty="0" err="1">
                          <a:solidFill>
                            <a:schemeClr val="tx1"/>
                          </a:solidFill>
                        </a:rPr>
                        <a:t>volgende</a:t>
                      </a:r>
                      <a:r>
                        <a:rPr lang="en-US" sz="1400" dirty="0">
                          <a:solidFill>
                            <a:schemeClr val="tx1"/>
                          </a:solidFill>
                        </a:rPr>
                        <a:t>:</a:t>
                      </a:r>
                      <a:endParaRPr lang="en-ZA" sz="1400" dirty="0">
                        <a:solidFill>
                          <a:schemeClr val="tx1"/>
                        </a:solidFill>
                      </a:endParaRPr>
                    </a:p>
                    <a:p>
                      <a:pPr marL="269875" lvl="0" indent="-176213">
                        <a:buFont typeface="Courier New" panose="02070309020205020404" pitchFamily="49" charset="0"/>
                        <a:buChar char="o"/>
                      </a:pPr>
                      <a:r>
                        <a:rPr lang="en-US" sz="1400" dirty="0">
                          <a:solidFill>
                            <a:schemeClr val="tx1"/>
                          </a:solidFill>
                        </a:rPr>
                        <a:t>Die lam sonder </a:t>
                      </a:r>
                      <a:r>
                        <a:rPr lang="en-US" sz="1400" dirty="0" err="1">
                          <a:solidFill>
                            <a:schemeClr val="tx1"/>
                          </a:solidFill>
                        </a:rPr>
                        <a:t>liggaamsgebrek</a:t>
                      </a:r>
                      <a:r>
                        <a:rPr lang="en-US" sz="1400" dirty="0">
                          <a:solidFill>
                            <a:schemeClr val="tx1"/>
                          </a:solidFill>
                        </a:rPr>
                        <a:t> </a:t>
                      </a:r>
                      <a:r>
                        <a:rPr lang="en-US" sz="1400" dirty="0" err="1">
                          <a:solidFill>
                            <a:schemeClr val="tx1"/>
                          </a:solidFill>
                        </a:rPr>
                        <a:t>moes</a:t>
                      </a:r>
                      <a:r>
                        <a:rPr lang="en-US" sz="1400" dirty="0">
                          <a:solidFill>
                            <a:schemeClr val="tx1"/>
                          </a:solidFill>
                        </a:rPr>
                        <a:t> wees (Jesus </a:t>
                      </a:r>
                      <a:r>
                        <a:rPr lang="en-US" sz="1400" dirty="0" err="1">
                          <a:solidFill>
                            <a:schemeClr val="tx1"/>
                          </a:solidFill>
                        </a:rPr>
                        <a:t>volmaak</a:t>
                      </a:r>
                      <a:r>
                        <a:rPr lang="en-US" sz="1400" dirty="0">
                          <a:solidFill>
                            <a:schemeClr val="tx1"/>
                          </a:solidFill>
                        </a:rPr>
                        <a:t> </a:t>
                      </a:r>
                      <a:r>
                        <a:rPr lang="en-US" sz="1400" dirty="0" err="1">
                          <a:solidFill>
                            <a:schemeClr val="tx1"/>
                          </a:solidFill>
                        </a:rPr>
                        <a:t>en</a:t>
                      </a:r>
                      <a:r>
                        <a:rPr lang="en-US" sz="1400" dirty="0">
                          <a:solidFill>
                            <a:schemeClr val="tx1"/>
                          </a:solidFill>
                        </a:rPr>
                        <a:t> sonder sonde)</a:t>
                      </a:r>
                      <a:endParaRPr lang="en-ZA" sz="1400" dirty="0">
                        <a:solidFill>
                          <a:schemeClr val="tx1"/>
                        </a:solidFill>
                      </a:endParaRPr>
                    </a:p>
                    <a:p>
                      <a:pPr marL="269875" lvl="0" indent="-176213">
                        <a:buFont typeface="Courier New" panose="02070309020205020404" pitchFamily="49" charset="0"/>
                        <a:buChar char="o"/>
                      </a:pPr>
                      <a:r>
                        <a:rPr lang="en-US" sz="1400" dirty="0">
                          <a:solidFill>
                            <a:schemeClr val="tx1"/>
                          </a:solidFill>
                        </a:rPr>
                        <a:t>Die datum </a:t>
                      </a:r>
                      <a:r>
                        <a:rPr lang="en-US" sz="1400" dirty="0" err="1">
                          <a:solidFill>
                            <a:schemeClr val="tx1"/>
                          </a:solidFill>
                        </a:rPr>
                        <a:t>wanneer</a:t>
                      </a:r>
                      <a:r>
                        <a:rPr lang="en-US" sz="1400" dirty="0">
                          <a:solidFill>
                            <a:schemeClr val="tx1"/>
                          </a:solidFill>
                        </a:rPr>
                        <a:t> die lam </a:t>
                      </a:r>
                      <a:r>
                        <a:rPr lang="en-US" sz="1400" dirty="0" err="1">
                          <a:solidFill>
                            <a:schemeClr val="tx1"/>
                          </a:solidFill>
                        </a:rPr>
                        <a:t>geslag</a:t>
                      </a:r>
                      <a:r>
                        <a:rPr lang="en-US" sz="1400" dirty="0">
                          <a:solidFill>
                            <a:schemeClr val="tx1"/>
                          </a:solidFill>
                        </a:rPr>
                        <a:t> </a:t>
                      </a:r>
                      <a:r>
                        <a:rPr lang="en-US" sz="1400" dirty="0" err="1">
                          <a:solidFill>
                            <a:schemeClr val="tx1"/>
                          </a:solidFill>
                        </a:rPr>
                        <a:t>moes</a:t>
                      </a:r>
                      <a:r>
                        <a:rPr lang="en-US" sz="1400" dirty="0">
                          <a:solidFill>
                            <a:schemeClr val="tx1"/>
                          </a:solidFill>
                        </a:rPr>
                        <a:t> word </a:t>
                      </a:r>
                      <a:r>
                        <a:rPr lang="en-US" sz="1400" dirty="0" err="1">
                          <a:solidFill>
                            <a:schemeClr val="tx1"/>
                          </a:solidFill>
                        </a:rPr>
                        <a:t>baie</a:t>
                      </a:r>
                      <a:r>
                        <a:rPr lang="en-US" sz="1400" dirty="0">
                          <a:solidFill>
                            <a:schemeClr val="tx1"/>
                          </a:solidFill>
                        </a:rPr>
                        <a:t> </a:t>
                      </a:r>
                      <a:r>
                        <a:rPr lang="en-US" sz="1400" dirty="0" err="1">
                          <a:solidFill>
                            <a:schemeClr val="tx1"/>
                          </a:solidFill>
                        </a:rPr>
                        <a:t>duidelik</a:t>
                      </a:r>
                      <a:r>
                        <a:rPr lang="en-US" sz="1400" dirty="0">
                          <a:solidFill>
                            <a:schemeClr val="tx1"/>
                          </a:solidFill>
                        </a:rPr>
                        <a:t> </a:t>
                      </a:r>
                      <a:r>
                        <a:rPr lang="en-US" sz="1400" dirty="0" err="1">
                          <a:solidFill>
                            <a:schemeClr val="tx1"/>
                          </a:solidFill>
                        </a:rPr>
                        <a:t>bepaal</a:t>
                      </a:r>
                      <a:r>
                        <a:rPr lang="en-US" sz="1400" dirty="0">
                          <a:solidFill>
                            <a:schemeClr val="tx1"/>
                          </a:solidFill>
                        </a:rPr>
                        <a:t> is as Nisan 14. Jesus is op Nisan 14 </a:t>
                      </a:r>
                      <a:r>
                        <a:rPr lang="en-US" sz="1400" dirty="0" err="1">
                          <a:solidFill>
                            <a:schemeClr val="tx1"/>
                          </a:solidFill>
                        </a:rPr>
                        <a:t>gekruisig</a:t>
                      </a:r>
                      <a:r>
                        <a:rPr lang="en-US" sz="1400" dirty="0">
                          <a:solidFill>
                            <a:schemeClr val="tx1"/>
                          </a:solidFill>
                        </a:rPr>
                        <a:t>!</a:t>
                      </a:r>
                      <a:endParaRPr lang="en-ZA" sz="1400" dirty="0">
                        <a:solidFill>
                          <a:schemeClr val="tx1"/>
                        </a:solidFill>
                      </a:endParaRPr>
                    </a:p>
                    <a:p>
                      <a:pPr marL="269875" lvl="0" indent="-176213">
                        <a:buFont typeface="Courier New" panose="02070309020205020404" pitchFamily="49" charset="0"/>
                        <a:buChar char="o"/>
                      </a:pPr>
                      <a:r>
                        <a:rPr lang="en-US" sz="1400" dirty="0">
                          <a:solidFill>
                            <a:schemeClr val="tx1"/>
                          </a:solidFill>
                        </a:rPr>
                        <a:t>Die lam </a:t>
                      </a:r>
                      <a:r>
                        <a:rPr lang="en-US" sz="1400" dirty="0" err="1">
                          <a:solidFill>
                            <a:schemeClr val="tx1"/>
                          </a:solidFill>
                        </a:rPr>
                        <a:t>moes</a:t>
                      </a:r>
                      <a:r>
                        <a:rPr lang="en-US" sz="1400" dirty="0">
                          <a:solidFill>
                            <a:schemeClr val="tx1"/>
                          </a:solidFill>
                        </a:rPr>
                        <a:t> </a:t>
                      </a:r>
                      <a:r>
                        <a:rPr lang="en-US" sz="1400" dirty="0" err="1">
                          <a:solidFill>
                            <a:schemeClr val="tx1"/>
                          </a:solidFill>
                        </a:rPr>
                        <a:t>juis</a:t>
                      </a:r>
                      <a:r>
                        <a:rPr lang="en-US" sz="1400" dirty="0">
                          <a:solidFill>
                            <a:schemeClr val="tx1"/>
                          </a:solidFill>
                        </a:rPr>
                        <a:t> </a:t>
                      </a:r>
                      <a:r>
                        <a:rPr lang="en-US" sz="1400" dirty="0" err="1">
                          <a:solidFill>
                            <a:schemeClr val="tx1"/>
                          </a:solidFill>
                        </a:rPr>
                        <a:t>laatmiddag</a:t>
                      </a:r>
                      <a:r>
                        <a:rPr lang="en-US" sz="1400" dirty="0">
                          <a:solidFill>
                            <a:schemeClr val="tx1"/>
                          </a:solidFill>
                        </a:rPr>
                        <a:t> </a:t>
                      </a:r>
                      <a:r>
                        <a:rPr lang="en-US" sz="1400" dirty="0" err="1">
                          <a:solidFill>
                            <a:schemeClr val="tx1"/>
                          </a:solidFill>
                        </a:rPr>
                        <a:t>geslag</a:t>
                      </a:r>
                      <a:r>
                        <a:rPr lang="en-US" sz="1400" dirty="0">
                          <a:solidFill>
                            <a:schemeClr val="tx1"/>
                          </a:solidFill>
                        </a:rPr>
                        <a:t> word. Jesus </a:t>
                      </a:r>
                      <a:r>
                        <a:rPr lang="en-US" sz="1400" dirty="0" err="1">
                          <a:solidFill>
                            <a:schemeClr val="tx1"/>
                          </a:solidFill>
                        </a:rPr>
                        <a:t>sterf</a:t>
                      </a:r>
                      <a:r>
                        <a:rPr lang="en-US" sz="1400" dirty="0">
                          <a:solidFill>
                            <a:schemeClr val="tx1"/>
                          </a:solidFill>
                        </a:rPr>
                        <a:t> </a:t>
                      </a:r>
                      <a:r>
                        <a:rPr lang="en-US" sz="1400" dirty="0" err="1">
                          <a:solidFill>
                            <a:schemeClr val="tx1"/>
                          </a:solidFill>
                        </a:rPr>
                        <a:t>aan</a:t>
                      </a:r>
                      <a:r>
                        <a:rPr lang="en-US" sz="1400" dirty="0">
                          <a:solidFill>
                            <a:schemeClr val="tx1"/>
                          </a:solidFill>
                        </a:rPr>
                        <a:t> die </a:t>
                      </a:r>
                      <a:r>
                        <a:rPr lang="en-US" sz="1400" dirty="0" err="1">
                          <a:solidFill>
                            <a:schemeClr val="tx1"/>
                          </a:solidFill>
                        </a:rPr>
                        <a:t>kruis</a:t>
                      </a:r>
                      <a:r>
                        <a:rPr lang="en-US" sz="1400" dirty="0">
                          <a:solidFill>
                            <a:schemeClr val="tx1"/>
                          </a:solidFill>
                        </a:rPr>
                        <a:t> teen </a:t>
                      </a:r>
                      <a:r>
                        <a:rPr lang="en-US" sz="1400" dirty="0" err="1">
                          <a:solidFill>
                            <a:schemeClr val="tx1"/>
                          </a:solidFill>
                        </a:rPr>
                        <a:t>laat</a:t>
                      </a:r>
                      <a:r>
                        <a:rPr lang="en-US" sz="1400" dirty="0">
                          <a:solidFill>
                            <a:schemeClr val="tx1"/>
                          </a:solidFill>
                        </a:rPr>
                        <a:t> </a:t>
                      </a:r>
                      <a:r>
                        <a:rPr lang="en-US" sz="1400" dirty="0" err="1">
                          <a:solidFill>
                            <a:schemeClr val="tx1"/>
                          </a:solidFill>
                        </a:rPr>
                        <a:t>middag</a:t>
                      </a:r>
                      <a:r>
                        <a:rPr lang="en-US" sz="1400" dirty="0">
                          <a:solidFill>
                            <a:schemeClr val="tx1"/>
                          </a:solidFill>
                        </a:rPr>
                        <a:t>.</a:t>
                      </a:r>
                      <a:br>
                        <a:rPr lang="en-US" sz="1400" dirty="0">
                          <a:solidFill>
                            <a:schemeClr val="tx1"/>
                          </a:solidFill>
                        </a:rPr>
                      </a:br>
                      <a:endParaRPr lang="en-US" sz="400" dirty="0">
                        <a:solidFill>
                          <a:srgbClr val="0070C0"/>
                        </a:solidFill>
                      </a:endParaRPr>
                    </a:p>
                    <a:p>
                      <a:pPr marL="0" marR="0" lvl="0"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r>
                        <a:rPr lang="en-US" sz="1400" dirty="0">
                          <a:solidFill>
                            <a:schemeClr val="tx1"/>
                          </a:solidFill>
                        </a:rPr>
                        <a:t>Die finale </a:t>
                      </a:r>
                      <a:r>
                        <a:rPr lang="en-US" sz="1400" dirty="0" err="1">
                          <a:solidFill>
                            <a:schemeClr val="tx1"/>
                          </a:solidFill>
                        </a:rPr>
                        <a:t>bruilof</a:t>
                      </a:r>
                      <a:r>
                        <a:rPr lang="en-US" sz="1400" dirty="0">
                          <a:solidFill>
                            <a:schemeClr val="tx1"/>
                          </a:solidFill>
                        </a:rPr>
                        <a:t> word </a:t>
                      </a:r>
                      <a:r>
                        <a:rPr lang="en-US" sz="1400" dirty="0" err="1">
                          <a:solidFill>
                            <a:schemeClr val="tx1"/>
                          </a:solidFill>
                        </a:rPr>
                        <a:t>Openbaring</a:t>
                      </a:r>
                      <a:r>
                        <a:rPr lang="en-US" sz="1400" dirty="0">
                          <a:solidFill>
                            <a:schemeClr val="tx1"/>
                          </a:solidFill>
                        </a:rPr>
                        <a:t> 19:7-9:</a:t>
                      </a:r>
                      <a:r>
                        <a:rPr lang="en-US" sz="1400" dirty="0">
                          <a:solidFill>
                            <a:srgbClr val="0070C0"/>
                          </a:solidFill>
                        </a:rPr>
                        <a:t> </a:t>
                      </a:r>
                      <a:r>
                        <a:rPr lang="en-US" sz="1400" i="1" dirty="0">
                          <a:solidFill>
                            <a:srgbClr val="0070C0"/>
                          </a:solidFill>
                        </a:rPr>
                        <a:t>“</a:t>
                      </a:r>
                      <a:r>
                        <a:rPr lang="en-US" sz="1400" i="1" baseline="30000" dirty="0">
                          <a:solidFill>
                            <a:srgbClr val="0070C0"/>
                          </a:solidFill>
                        </a:rPr>
                        <a:t>7</a:t>
                      </a:r>
                      <a:r>
                        <a:rPr lang="en-US" sz="1400" i="1" dirty="0">
                          <a:solidFill>
                            <a:srgbClr val="0070C0"/>
                          </a:solidFill>
                        </a:rPr>
                        <a:t>’Laat </a:t>
                      </a:r>
                      <a:r>
                        <a:rPr lang="en-US" sz="1400" i="1" dirty="0" err="1">
                          <a:solidFill>
                            <a:srgbClr val="0070C0"/>
                          </a:solidFill>
                        </a:rPr>
                        <a:t>ons</a:t>
                      </a:r>
                      <a:r>
                        <a:rPr lang="en-US" sz="1400" i="1" dirty="0">
                          <a:solidFill>
                            <a:srgbClr val="0070C0"/>
                          </a:solidFill>
                        </a:rPr>
                        <a:t> </a:t>
                      </a:r>
                      <a:r>
                        <a:rPr lang="en-US" sz="1400" i="1" dirty="0" err="1">
                          <a:solidFill>
                            <a:srgbClr val="0070C0"/>
                          </a:solidFill>
                        </a:rPr>
                        <a:t>bly</a:t>
                      </a:r>
                      <a:r>
                        <a:rPr lang="en-US" sz="1400" i="1" dirty="0">
                          <a:solidFill>
                            <a:srgbClr val="0070C0"/>
                          </a:solidFill>
                        </a:rPr>
                        <a:t> wees </a:t>
                      </a:r>
                      <a:r>
                        <a:rPr lang="en-US" sz="1400" i="1" dirty="0" err="1">
                          <a:solidFill>
                            <a:srgbClr val="0070C0"/>
                          </a:solidFill>
                        </a:rPr>
                        <a:t>en</a:t>
                      </a:r>
                      <a:r>
                        <a:rPr lang="en-US" sz="1400" i="1" dirty="0">
                          <a:solidFill>
                            <a:srgbClr val="0070C0"/>
                          </a:solidFill>
                        </a:rPr>
                        <a:t> </a:t>
                      </a:r>
                      <a:r>
                        <a:rPr lang="en-US" sz="1400" i="1" dirty="0" err="1">
                          <a:solidFill>
                            <a:srgbClr val="0070C0"/>
                          </a:solidFill>
                        </a:rPr>
                        <a:t>juig</a:t>
                      </a:r>
                      <a:r>
                        <a:rPr lang="en-US" sz="1400" i="1" dirty="0">
                          <a:solidFill>
                            <a:srgbClr val="0070C0"/>
                          </a:solidFill>
                        </a:rPr>
                        <a:t> </a:t>
                      </a:r>
                      <a:r>
                        <a:rPr lang="en-US" sz="1400" i="1" dirty="0" err="1">
                          <a:solidFill>
                            <a:srgbClr val="0070C0"/>
                          </a:solidFill>
                        </a:rPr>
                        <a:t>en</a:t>
                      </a:r>
                      <a:r>
                        <a:rPr lang="en-US" sz="1400" i="1" dirty="0">
                          <a:solidFill>
                            <a:srgbClr val="0070C0"/>
                          </a:solidFill>
                        </a:rPr>
                        <a:t> </a:t>
                      </a:r>
                      <a:r>
                        <a:rPr lang="en-US" sz="1400" i="1" dirty="0" err="1">
                          <a:solidFill>
                            <a:srgbClr val="0070C0"/>
                          </a:solidFill>
                        </a:rPr>
                        <a:t>aan</a:t>
                      </a:r>
                      <a:r>
                        <a:rPr lang="en-US" sz="1400" i="1" dirty="0">
                          <a:solidFill>
                            <a:srgbClr val="0070C0"/>
                          </a:solidFill>
                        </a:rPr>
                        <a:t> </a:t>
                      </a:r>
                      <a:r>
                        <a:rPr lang="en-US" sz="1400" i="1" dirty="0" err="1">
                          <a:solidFill>
                            <a:srgbClr val="0070C0"/>
                          </a:solidFill>
                        </a:rPr>
                        <a:t>Hom</a:t>
                      </a:r>
                      <a:r>
                        <a:rPr lang="en-US" sz="1400" i="1" dirty="0">
                          <a:solidFill>
                            <a:srgbClr val="0070C0"/>
                          </a:solidFill>
                        </a:rPr>
                        <a:t> die </a:t>
                      </a:r>
                      <a:r>
                        <a:rPr lang="en-US" sz="1400" i="1" dirty="0" err="1">
                          <a:solidFill>
                            <a:srgbClr val="0070C0"/>
                          </a:solidFill>
                        </a:rPr>
                        <a:t>eer</a:t>
                      </a:r>
                      <a:r>
                        <a:rPr lang="en-US" sz="1400" i="1" dirty="0">
                          <a:solidFill>
                            <a:srgbClr val="0070C0"/>
                          </a:solidFill>
                        </a:rPr>
                        <a:t> gee, want die </a:t>
                      </a:r>
                      <a:r>
                        <a:rPr lang="en-US" sz="1400" i="1" u="sng" dirty="0" err="1">
                          <a:solidFill>
                            <a:srgbClr val="0070C0"/>
                          </a:solidFill>
                        </a:rPr>
                        <a:t>bruilof</a:t>
                      </a:r>
                      <a:r>
                        <a:rPr lang="en-US" sz="1400" i="1" u="sng" dirty="0">
                          <a:solidFill>
                            <a:srgbClr val="0070C0"/>
                          </a:solidFill>
                        </a:rPr>
                        <a:t> van die Lam het </a:t>
                      </a:r>
                      <a:r>
                        <a:rPr lang="en-US" sz="1400" i="1" u="sng" dirty="0" err="1">
                          <a:solidFill>
                            <a:srgbClr val="0070C0"/>
                          </a:solidFill>
                        </a:rPr>
                        <a:t>aangebreek</a:t>
                      </a:r>
                      <a:r>
                        <a:rPr lang="en-US" sz="1400" i="1" dirty="0">
                          <a:solidFill>
                            <a:srgbClr val="0070C0"/>
                          </a:solidFill>
                        </a:rPr>
                        <a:t>, </a:t>
                      </a:r>
                      <a:r>
                        <a:rPr lang="en-US" sz="1400" i="1" dirty="0" err="1">
                          <a:solidFill>
                            <a:srgbClr val="0070C0"/>
                          </a:solidFill>
                        </a:rPr>
                        <a:t>en</a:t>
                      </a:r>
                      <a:r>
                        <a:rPr lang="en-US" sz="1400" i="1" dirty="0">
                          <a:solidFill>
                            <a:srgbClr val="0070C0"/>
                          </a:solidFill>
                        </a:rPr>
                        <a:t> </a:t>
                      </a:r>
                      <a:r>
                        <a:rPr lang="en-US" sz="1400" i="1" dirty="0" err="1">
                          <a:solidFill>
                            <a:srgbClr val="0070C0"/>
                          </a:solidFill>
                        </a:rPr>
                        <a:t>sy</a:t>
                      </a:r>
                      <a:r>
                        <a:rPr lang="en-US" sz="1400" i="1" dirty="0">
                          <a:solidFill>
                            <a:srgbClr val="0070C0"/>
                          </a:solidFill>
                        </a:rPr>
                        <a:t> </a:t>
                      </a:r>
                      <a:r>
                        <a:rPr lang="en-US" sz="1400" i="1" dirty="0" err="1">
                          <a:solidFill>
                            <a:srgbClr val="0070C0"/>
                          </a:solidFill>
                        </a:rPr>
                        <a:t>bruid</a:t>
                      </a:r>
                      <a:r>
                        <a:rPr lang="en-US" sz="1400" i="1" dirty="0">
                          <a:solidFill>
                            <a:srgbClr val="0070C0"/>
                          </a:solidFill>
                        </a:rPr>
                        <a:t> het </a:t>
                      </a:r>
                      <a:r>
                        <a:rPr lang="en-US" sz="1400" i="1" dirty="0" err="1">
                          <a:solidFill>
                            <a:srgbClr val="0070C0"/>
                          </a:solidFill>
                        </a:rPr>
                        <a:t>haar</a:t>
                      </a:r>
                      <a:r>
                        <a:rPr lang="en-US" sz="1400" i="1" dirty="0">
                          <a:solidFill>
                            <a:srgbClr val="0070C0"/>
                          </a:solidFill>
                        </a:rPr>
                        <a:t> </a:t>
                      </a:r>
                      <a:r>
                        <a:rPr lang="en-US" sz="1400" i="1" dirty="0" err="1">
                          <a:solidFill>
                            <a:srgbClr val="0070C0"/>
                          </a:solidFill>
                        </a:rPr>
                        <a:t>daarvoor</a:t>
                      </a:r>
                      <a:r>
                        <a:rPr lang="en-US" sz="1400" i="1" dirty="0">
                          <a:solidFill>
                            <a:srgbClr val="0070C0"/>
                          </a:solidFill>
                        </a:rPr>
                        <a:t> </a:t>
                      </a:r>
                      <a:r>
                        <a:rPr lang="en-US" sz="1400" i="1" dirty="0" err="1">
                          <a:solidFill>
                            <a:srgbClr val="0070C0"/>
                          </a:solidFill>
                        </a:rPr>
                        <a:t>gereed</a:t>
                      </a:r>
                      <a:r>
                        <a:rPr lang="en-US" sz="1400" i="1" dirty="0">
                          <a:solidFill>
                            <a:srgbClr val="0070C0"/>
                          </a:solidFill>
                        </a:rPr>
                        <a:t> </a:t>
                      </a:r>
                      <a:r>
                        <a:rPr lang="en-US" sz="1400" i="1" dirty="0" err="1">
                          <a:solidFill>
                            <a:srgbClr val="0070C0"/>
                          </a:solidFill>
                        </a:rPr>
                        <a:t>gemaak</a:t>
                      </a:r>
                      <a:r>
                        <a:rPr lang="en-US" sz="1400" i="1" dirty="0">
                          <a:solidFill>
                            <a:srgbClr val="0070C0"/>
                          </a:solidFill>
                        </a:rPr>
                        <a:t>. </a:t>
                      </a:r>
                      <a:r>
                        <a:rPr lang="en-US" sz="1400" i="1" baseline="30000" dirty="0">
                          <a:solidFill>
                            <a:srgbClr val="0070C0"/>
                          </a:solidFill>
                        </a:rPr>
                        <a:t>8</a:t>
                      </a:r>
                      <a:r>
                        <a:rPr lang="en-US" sz="1400" i="1" dirty="0">
                          <a:solidFill>
                            <a:srgbClr val="0070C0"/>
                          </a:solidFill>
                        </a:rPr>
                        <a:t>God het </a:t>
                      </a:r>
                      <a:r>
                        <a:rPr lang="en-US" sz="1400" i="1" dirty="0" err="1">
                          <a:solidFill>
                            <a:srgbClr val="0070C0"/>
                          </a:solidFill>
                        </a:rPr>
                        <a:t>haar</a:t>
                      </a:r>
                      <a:r>
                        <a:rPr lang="en-US" sz="1400" i="1" dirty="0">
                          <a:solidFill>
                            <a:srgbClr val="0070C0"/>
                          </a:solidFill>
                        </a:rPr>
                        <a:t> </a:t>
                      </a:r>
                      <a:r>
                        <a:rPr lang="en-US" sz="1400" i="1" dirty="0" err="1">
                          <a:solidFill>
                            <a:srgbClr val="0070C0"/>
                          </a:solidFill>
                        </a:rPr>
                        <a:t>dit</a:t>
                      </a:r>
                      <a:r>
                        <a:rPr lang="en-US" sz="1400" i="1" dirty="0">
                          <a:solidFill>
                            <a:srgbClr val="0070C0"/>
                          </a:solidFill>
                        </a:rPr>
                        <a:t> </a:t>
                      </a:r>
                      <a:r>
                        <a:rPr lang="en-US" sz="1400" i="1" dirty="0" err="1">
                          <a:solidFill>
                            <a:srgbClr val="0070C0"/>
                          </a:solidFill>
                        </a:rPr>
                        <a:t>vergun</a:t>
                      </a:r>
                      <a:r>
                        <a:rPr lang="en-US" sz="1400" i="1" dirty="0">
                          <a:solidFill>
                            <a:srgbClr val="0070C0"/>
                          </a:solidFill>
                        </a:rPr>
                        <a:t> om </a:t>
                      </a:r>
                      <a:r>
                        <a:rPr lang="en-US" sz="1400" i="1" dirty="0" err="1">
                          <a:solidFill>
                            <a:srgbClr val="0070C0"/>
                          </a:solidFill>
                        </a:rPr>
                        <a:t>fyn</a:t>
                      </a:r>
                      <a:r>
                        <a:rPr lang="en-US" sz="1400" i="1" dirty="0">
                          <a:solidFill>
                            <a:srgbClr val="0070C0"/>
                          </a:solidFill>
                        </a:rPr>
                        <a:t>, </a:t>
                      </a:r>
                      <a:r>
                        <a:rPr lang="en-US" sz="1400" i="1" dirty="0" err="1">
                          <a:solidFill>
                            <a:srgbClr val="0070C0"/>
                          </a:solidFill>
                        </a:rPr>
                        <a:t>helder</a:t>
                      </a:r>
                      <a:r>
                        <a:rPr lang="en-US" sz="1400" i="1" dirty="0">
                          <a:solidFill>
                            <a:srgbClr val="0070C0"/>
                          </a:solidFill>
                        </a:rPr>
                        <a:t> blink </a:t>
                      </a:r>
                      <a:r>
                        <a:rPr lang="en-US" sz="1400" i="1" dirty="0" err="1">
                          <a:solidFill>
                            <a:srgbClr val="0070C0"/>
                          </a:solidFill>
                        </a:rPr>
                        <a:t>klere</a:t>
                      </a:r>
                      <a:r>
                        <a:rPr lang="en-US" sz="1400" i="1" dirty="0">
                          <a:solidFill>
                            <a:srgbClr val="0070C0"/>
                          </a:solidFill>
                        </a:rPr>
                        <a:t> </a:t>
                      </a:r>
                      <a:r>
                        <a:rPr lang="en-US" sz="1400" i="1" dirty="0" err="1">
                          <a:solidFill>
                            <a:srgbClr val="0070C0"/>
                          </a:solidFill>
                        </a:rPr>
                        <a:t>aan</a:t>
                      </a:r>
                      <a:r>
                        <a:rPr lang="en-US" sz="1400" i="1" dirty="0">
                          <a:solidFill>
                            <a:srgbClr val="0070C0"/>
                          </a:solidFill>
                        </a:rPr>
                        <a:t> </a:t>
                      </a:r>
                      <a:r>
                        <a:rPr lang="en-US" sz="1400" i="1" dirty="0" err="1">
                          <a:solidFill>
                            <a:srgbClr val="0070C0"/>
                          </a:solidFill>
                        </a:rPr>
                        <a:t>te</a:t>
                      </a:r>
                      <a:r>
                        <a:rPr lang="en-US" sz="1400" i="1" dirty="0">
                          <a:solidFill>
                            <a:srgbClr val="0070C0"/>
                          </a:solidFill>
                        </a:rPr>
                        <a:t> trek.’ </a:t>
                      </a:r>
                      <a:r>
                        <a:rPr lang="en-US" sz="1400" i="1" dirty="0" err="1">
                          <a:solidFill>
                            <a:srgbClr val="0070C0"/>
                          </a:solidFill>
                        </a:rPr>
                        <a:t>Hierdie</a:t>
                      </a:r>
                      <a:r>
                        <a:rPr lang="en-US" sz="1400" i="1" dirty="0">
                          <a:solidFill>
                            <a:srgbClr val="0070C0"/>
                          </a:solidFill>
                        </a:rPr>
                        <a:t> </a:t>
                      </a:r>
                      <a:r>
                        <a:rPr lang="en-US" sz="1400" i="1" dirty="0" err="1">
                          <a:solidFill>
                            <a:srgbClr val="0070C0"/>
                          </a:solidFill>
                        </a:rPr>
                        <a:t>fyn</a:t>
                      </a:r>
                      <a:r>
                        <a:rPr lang="en-US" sz="1400" i="1" dirty="0">
                          <a:solidFill>
                            <a:srgbClr val="0070C0"/>
                          </a:solidFill>
                        </a:rPr>
                        <a:t> </a:t>
                      </a:r>
                      <a:r>
                        <a:rPr lang="en-US" sz="1400" i="1" dirty="0" err="1">
                          <a:solidFill>
                            <a:srgbClr val="0070C0"/>
                          </a:solidFill>
                        </a:rPr>
                        <a:t>klere</a:t>
                      </a:r>
                      <a:r>
                        <a:rPr lang="en-US" sz="1400" i="1" dirty="0">
                          <a:solidFill>
                            <a:srgbClr val="0070C0"/>
                          </a:solidFill>
                        </a:rPr>
                        <a:t> is die </a:t>
                      </a:r>
                      <a:r>
                        <a:rPr lang="en-US" sz="1400" i="1" dirty="0" err="1">
                          <a:solidFill>
                            <a:srgbClr val="0070C0"/>
                          </a:solidFill>
                        </a:rPr>
                        <a:t>regverdige</a:t>
                      </a:r>
                      <a:r>
                        <a:rPr lang="en-US" sz="1400" i="1" dirty="0">
                          <a:solidFill>
                            <a:srgbClr val="0070C0"/>
                          </a:solidFill>
                        </a:rPr>
                        <a:t> </a:t>
                      </a:r>
                      <a:r>
                        <a:rPr lang="en-US" sz="1400" i="1" dirty="0" err="1">
                          <a:solidFill>
                            <a:srgbClr val="0070C0"/>
                          </a:solidFill>
                        </a:rPr>
                        <a:t>dade</a:t>
                      </a:r>
                      <a:r>
                        <a:rPr lang="en-US" sz="1400" i="1" dirty="0">
                          <a:solidFill>
                            <a:srgbClr val="0070C0"/>
                          </a:solidFill>
                        </a:rPr>
                        <a:t> van die </a:t>
                      </a:r>
                      <a:r>
                        <a:rPr lang="en-US" sz="1400" i="1" dirty="0" err="1">
                          <a:solidFill>
                            <a:srgbClr val="0070C0"/>
                          </a:solidFill>
                        </a:rPr>
                        <a:t>gelowiges</a:t>
                      </a:r>
                      <a:r>
                        <a:rPr lang="en-US" sz="1400" i="1" dirty="0">
                          <a:solidFill>
                            <a:srgbClr val="0070C0"/>
                          </a:solidFill>
                        </a:rPr>
                        <a:t>. </a:t>
                      </a:r>
                      <a:r>
                        <a:rPr lang="en-US" sz="1400" i="1" baseline="30000" dirty="0">
                          <a:solidFill>
                            <a:srgbClr val="0070C0"/>
                          </a:solidFill>
                        </a:rPr>
                        <a:t>9</a:t>
                      </a:r>
                      <a:r>
                        <a:rPr lang="en-US" sz="1400" i="1" dirty="0">
                          <a:solidFill>
                            <a:srgbClr val="0070C0"/>
                          </a:solidFill>
                        </a:rPr>
                        <a:t>Toe </a:t>
                      </a:r>
                      <a:r>
                        <a:rPr lang="en-US" sz="1400" i="1" dirty="0" err="1">
                          <a:solidFill>
                            <a:srgbClr val="0070C0"/>
                          </a:solidFill>
                        </a:rPr>
                        <a:t>sê</a:t>
                      </a:r>
                      <a:r>
                        <a:rPr lang="en-US" sz="1400" i="1" dirty="0">
                          <a:solidFill>
                            <a:srgbClr val="0070C0"/>
                          </a:solidFill>
                        </a:rPr>
                        <a:t> die </a:t>
                      </a:r>
                      <a:r>
                        <a:rPr lang="en-US" sz="1400" i="1" dirty="0" err="1">
                          <a:solidFill>
                            <a:srgbClr val="0070C0"/>
                          </a:solidFill>
                        </a:rPr>
                        <a:t>engel</a:t>
                      </a:r>
                      <a:r>
                        <a:rPr lang="en-US" sz="1400" i="1" dirty="0">
                          <a:solidFill>
                            <a:srgbClr val="0070C0"/>
                          </a:solidFill>
                        </a:rPr>
                        <a:t> </a:t>
                      </a:r>
                      <a:r>
                        <a:rPr lang="en-US" sz="1400" i="1" dirty="0" err="1">
                          <a:solidFill>
                            <a:srgbClr val="0070C0"/>
                          </a:solidFill>
                        </a:rPr>
                        <a:t>vir</a:t>
                      </a:r>
                      <a:r>
                        <a:rPr lang="en-US" sz="1400" i="1" dirty="0">
                          <a:solidFill>
                            <a:srgbClr val="0070C0"/>
                          </a:solidFill>
                        </a:rPr>
                        <a:t> my: ‘</a:t>
                      </a:r>
                      <a:r>
                        <a:rPr lang="en-US" sz="1400" i="1" dirty="0" err="1">
                          <a:solidFill>
                            <a:srgbClr val="0070C0"/>
                          </a:solidFill>
                        </a:rPr>
                        <a:t>Skryf</a:t>
                      </a:r>
                      <a:r>
                        <a:rPr lang="en-US" sz="1400" i="1" dirty="0">
                          <a:solidFill>
                            <a:srgbClr val="0070C0"/>
                          </a:solidFill>
                        </a:rPr>
                        <a:t> op: </a:t>
                      </a:r>
                      <a:r>
                        <a:rPr lang="en-US" sz="1400" i="1" dirty="0" err="1">
                          <a:solidFill>
                            <a:srgbClr val="0070C0"/>
                          </a:solidFill>
                        </a:rPr>
                        <a:t>Geseënd</a:t>
                      </a:r>
                      <a:r>
                        <a:rPr lang="en-US" sz="1400" i="1" dirty="0">
                          <a:solidFill>
                            <a:srgbClr val="0070C0"/>
                          </a:solidFill>
                        </a:rPr>
                        <a:t> is </a:t>
                      </a:r>
                      <a:r>
                        <a:rPr lang="en-US" sz="1400" i="1" dirty="0" err="1">
                          <a:solidFill>
                            <a:srgbClr val="0070C0"/>
                          </a:solidFill>
                        </a:rPr>
                        <a:t>hulle</a:t>
                      </a:r>
                      <a:r>
                        <a:rPr lang="en-US" sz="1400" i="1" dirty="0">
                          <a:solidFill>
                            <a:srgbClr val="0070C0"/>
                          </a:solidFill>
                        </a:rPr>
                        <a:t> wat </a:t>
                      </a:r>
                      <a:r>
                        <a:rPr lang="en-US" sz="1400" i="1" dirty="0" err="1">
                          <a:solidFill>
                            <a:srgbClr val="0070C0"/>
                          </a:solidFill>
                        </a:rPr>
                        <a:t>na</a:t>
                      </a:r>
                      <a:r>
                        <a:rPr lang="en-US" sz="1400" i="1" dirty="0">
                          <a:solidFill>
                            <a:srgbClr val="0070C0"/>
                          </a:solidFill>
                        </a:rPr>
                        <a:t> die </a:t>
                      </a:r>
                      <a:r>
                        <a:rPr lang="en-US" sz="1400" i="1" dirty="0" err="1">
                          <a:solidFill>
                            <a:srgbClr val="0070C0"/>
                          </a:solidFill>
                        </a:rPr>
                        <a:t>bruilofsmaal</a:t>
                      </a:r>
                      <a:r>
                        <a:rPr lang="en-US" sz="1400" i="1" dirty="0">
                          <a:solidFill>
                            <a:srgbClr val="0070C0"/>
                          </a:solidFill>
                        </a:rPr>
                        <a:t> van die Lam </a:t>
                      </a:r>
                      <a:r>
                        <a:rPr lang="en-US" sz="1400" i="1" dirty="0" err="1">
                          <a:solidFill>
                            <a:srgbClr val="0070C0"/>
                          </a:solidFill>
                        </a:rPr>
                        <a:t>uitgenooi</a:t>
                      </a:r>
                      <a:r>
                        <a:rPr lang="en-US" sz="1400" i="1" dirty="0">
                          <a:solidFill>
                            <a:srgbClr val="0070C0"/>
                          </a:solidFill>
                        </a:rPr>
                        <a:t> is.’”</a:t>
                      </a: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8487755"/>
                  </a:ext>
                </a:extLst>
              </a:tr>
            </a:tbl>
          </a:graphicData>
        </a:graphic>
      </p:graphicFrame>
      <p:sp>
        <p:nvSpPr>
          <p:cNvPr id="5" name="TextBox 4">
            <a:extLst>
              <a:ext uri="{FF2B5EF4-FFF2-40B4-BE49-F238E27FC236}">
                <a16:creationId xmlns:a16="http://schemas.microsoft.com/office/drawing/2014/main" id="{73F7D5F6-0296-44A5-8E61-7A1D0FADD14A}"/>
              </a:ext>
            </a:extLst>
          </p:cNvPr>
          <p:cNvSpPr txBox="1"/>
          <p:nvPr/>
        </p:nvSpPr>
        <p:spPr>
          <a:xfrm>
            <a:off x="772885" y="5811305"/>
            <a:ext cx="10646227" cy="646331"/>
          </a:xfrm>
          <a:prstGeom prst="rect">
            <a:avLst/>
          </a:prstGeom>
          <a:solidFill>
            <a:srgbClr val="0070C0"/>
          </a:solidFill>
        </p:spPr>
        <p:txBody>
          <a:bodyPr wrap="square">
            <a:spAutoFit/>
          </a:bodyPr>
          <a:lstStyle/>
          <a:p>
            <a:r>
              <a:rPr lang="en-US" dirty="0">
                <a:solidFill>
                  <a:schemeClr val="bg1"/>
                </a:solidFill>
              </a:rPr>
              <a:t>Johannes 1:29: </a:t>
            </a:r>
            <a:r>
              <a:rPr lang="en-US" i="1" dirty="0">
                <a:solidFill>
                  <a:schemeClr val="bg1"/>
                </a:solidFill>
              </a:rPr>
              <a:t>“Die </a:t>
            </a:r>
            <a:r>
              <a:rPr lang="en-US" i="1" dirty="0" err="1">
                <a:solidFill>
                  <a:schemeClr val="bg1"/>
                </a:solidFill>
              </a:rPr>
              <a:t>volgende</a:t>
            </a:r>
            <a:r>
              <a:rPr lang="en-US" i="1" dirty="0">
                <a:solidFill>
                  <a:schemeClr val="bg1"/>
                </a:solidFill>
              </a:rPr>
              <a:t> </a:t>
            </a:r>
            <a:r>
              <a:rPr lang="en-US" i="1" dirty="0" err="1">
                <a:solidFill>
                  <a:schemeClr val="bg1"/>
                </a:solidFill>
              </a:rPr>
              <a:t>dag</a:t>
            </a:r>
            <a:r>
              <a:rPr lang="en-US" i="1" dirty="0">
                <a:solidFill>
                  <a:schemeClr val="bg1"/>
                </a:solidFill>
              </a:rPr>
              <a:t> </a:t>
            </a:r>
            <a:r>
              <a:rPr lang="en-US" i="1" dirty="0" err="1">
                <a:solidFill>
                  <a:schemeClr val="bg1"/>
                </a:solidFill>
              </a:rPr>
              <a:t>sien</a:t>
            </a:r>
            <a:r>
              <a:rPr lang="en-US" i="1" dirty="0">
                <a:solidFill>
                  <a:schemeClr val="bg1"/>
                </a:solidFill>
              </a:rPr>
              <a:t> Johannes </a:t>
            </a:r>
            <a:r>
              <a:rPr lang="en-US" i="1" dirty="0" err="1">
                <a:solidFill>
                  <a:schemeClr val="bg1"/>
                </a:solidFill>
              </a:rPr>
              <a:t>vir</a:t>
            </a:r>
            <a:r>
              <a:rPr lang="en-US" i="1" dirty="0">
                <a:solidFill>
                  <a:schemeClr val="bg1"/>
                </a:solidFill>
              </a:rPr>
              <a:t> Jesus </a:t>
            </a:r>
            <a:r>
              <a:rPr lang="en-US" i="1" dirty="0" err="1">
                <a:solidFill>
                  <a:schemeClr val="bg1"/>
                </a:solidFill>
              </a:rPr>
              <a:t>na</a:t>
            </a:r>
            <a:r>
              <a:rPr lang="en-US" i="1" dirty="0">
                <a:solidFill>
                  <a:schemeClr val="bg1"/>
                </a:solidFill>
              </a:rPr>
              <a:t> </a:t>
            </a:r>
            <a:r>
              <a:rPr lang="en-US" i="1" dirty="0" err="1">
                <a:solidFill>
                  <a:schemeClr val="bg1"/>
                </a:solidFill>
              </a:rPr>
              <a:t>hom</a:t>
            </a:r>
            <a:r>
              <a:rPr lang="en-US" i="1" dirty="0">
                <a:solidFill>
                  <a:schemeClr val="bg1"/>
                </a:solidFill>
              </a:rPr>
              <a:t> toe </a:t>
            </a:r>
            <a:r>
              <a:rPr lang="en-US" i="1" dirty="0" err="1">
                <a:solidFill>
                  <a:schemeClr val="bg1"/>
                </a:solidFill>
              </a:rPr>
              <a:t>kom</a:t>
            </a:r>
            <a:r>
              <a:rPr lang="en-US" i="1" dirty="0">
                <a:solidFill>
                  <a:schemeClr val="bg1"/>
                </a:solidFill>
              </a:rPr>
              <a:t>. Hy </a:t>
            </a:r>
            <a:r>
              <a:rPr lang="en-US" i="1" dirty="0" err="1">
                <a:solidFill>
                  <a:schemeClr val="bg1"/>
                </a:solidFill>
              </a:rPr>
              <a:t>sê</a:t>
            </a:r>
            <a:r>
              <a:rPr lang="en-US" i="1" dirty="0">
                <a:solidFill>
                  <a:schemeClr val="bg1"/>
                </a:solidFill>
              </a:rPr>
              <a:t> toe: ‘</a:t>
            </a:r>
            <a:r>
              <a:rPr lang="en-US" i="1" dirty="0" err="1">
                <a:solidFill>
                  <a:schemeClr val="bg1"/>
                </a:solidFill>
              </a:rPr>
              <a:t>Dáár</a:t>
            </a:r>
            <a:r>
              <a:rPr lang="en-US" i="1" dirty="0">
                <a:solidFill>
                  <a:schemeClr val="bg1"/>
                </a:solidFill>
              </a:rPr>
              <a:t> is die Lam van God wat die sonde van die </a:t>
            </a:r>
            <a:r>
              <a:rPr lang="en-US" i="1" dirty="0" err="1">
                <a:solidFill>
                  <a:schemeClr val="bg1"/>
                </a:solidFill>
              </a:rPr>
              <a:t>wêreld</a:t>
            </a:r>
            <a:r>
              <a:rPr lang="en-US" i="1" dirty="0">
                <a:solidFill>
                  <a:schemeClr val="bg1"/>
                </a:solidFill>
              </a:rPr>
              <a:t> </a:t>
            </a:r>
            <a:r>
              <a:rPr lang="en-US" i="1" dirty="0" err="1">
                <a:solidFill>
                  <a:schemeClr val="bg1"/>
                </a:solidFill>
              </a:rPr>
              <a:t>wegneem</a:t>
            </a:r>
            <a:r>
              <a:rPr lang="en-US" i="1" dirty="0">
                <a:solidFill>
                  <a:schemeClr val="bg1"/>
                </a:solidFill>
              </a:rPr>
              <a:t>!’”</a:t>
            </a:r>
            <a:endParaRPr lang="en-ZA" dirty="0">
              <a:solidFill>
                <a:schemeClr val="bg1"/>
              </a:solidFill>
            </a:endParaRPr>
          </a:p>
        </p:txBody>
      </p:sp>
    </p:spTree>
    <p:extLst>
      <p:ext uri="{BB962C8B-B14F-4D97-AF65-F5344CB8AC3E}">
        <p14:creationId xmlns:p14="http://schemas.microsoft.com/office/powerpoint/2010/main" val="413652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Messias</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gaan</a:t>
            </a:r>
            <a:r>
              <a:rPr lang="en-ZA" sz="3200" b="1" dirty="0">
                <a:solidFill>
                  <a:srgbClr val="FF0000"/>
                </a:solidFill>
                <a:effectLst>
                  <a:outerShdw blurRad="50800" dist="38100" dir="2700000" algn="tl" rotWithShape="0">
                    <a:prstClr val="black">
                      <a:alpha val="40000"/>
                    </a:prstClr>
                  </a:outerShdw>
                </a:effectLst>
              </a:rPr>
              <a:t> as </a:t>
            </a:r>
            <a:r>
              <a:rPr lang="en-ZA" sz="3200" b="1" dirty="0" err="1">
                <a:solidFill>
                  <a:srgbClr val="FF0000"/>
                </a:solidFill>
                <a:effectLst>
                  <a:outerShdw blurRad="50800" dist="38100" dir="2700000" algn="tl" rotWithShape="0">
                    <a:prstClr val="black">
                      <a:alpha val="40000"/>
                    </a:prstClr>
                  </a:outerShdw>
                </a:effectLst>
              </a:rPr>
              <a:t>menslike</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wese</a:t>
            </a:r>
            <a:r>
              <a:rPr lang="en-ZA" sz="3200" b="1" dirty="0">
                <a:solidFill>
                  <a:srgbClr val="FF0000"/>
                </a:solidFill>
                <a:effectLst>
                  <a:outerShdw blurRad="50800" dist="38100" dir="2700000" algn="tl" rotWithShape="0">
                    <a:prstClr val="black">
                      <a:alpha val="40000"/>
                    </a:prstClr>
                  </a:outerShdw>
                </a:effectLst>
              </a:rPr>
              <a:t> op </a:t>
            </a:r>
            <a:r>
              <a:rPr lang="en-ZA" sz="3200" b="1" dirty="0" err="1">
                <a:solidFill>
                  <a:srgbClr val="FF0000"/>
                </a:solidFill>
                <a:effectLst>
                  <a:outerShdw blurRad="50800" dist="38100" dir="2700000" algn="tl" rotWithShape="0">
                    <a:prstClr val="black">
                      <a:alpha val="40000"/>
                    </a:prstClr>
                  </a:outerShdw>
                </a:effectLst>
              </a:rPr>
              <a:t>aarde</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verskyn</a:t>
            </a:r>
            <a:endParaRPr lang="en-ZA" sz="3200" b="1" dirty="0">
              <a:solidFill>
                <a:srgbClr val="FF0000"/>
              </a:solidFill>
              <a:effectLst>
                <a:outerShdw blurRad="50800" dist="38100" dir="2700000" algn="tl" rotWithShape="0">
                  <a:prstClr val="black">
                    <a:alpha val="40000"/>
                  </a:prstClr>
                </a:outerShdw>
              </a:effectLst>
            </a:endParaRPr>
          </a:p>
        </p:txBody>
      </p:sp>
      <p:graphicFrame>
        <p:nvGraphicFramePr>
          <p:cNvPr id="2" name="Table 1">
            <a:extLst>
              <a:ext uri="{FF2B5EF4-FFF2-40B4-BE49-F238E27FC236}">
                <a16:creationId xmlns:a16="http://schemas.microsoft.com/office/drawing/2014/main" id="{F56FA94F-387F-4AD2-BFE6-623E1B266D32}"/>
              </a:ext>
            </a:extLst>
          </p:cNvPr>
          <p:cNvGraphicFramePr>
            <a:graphicFrameLocks noGrp="1"/>
          </p:cNvGraphicFramePr>
          <p:nvPr>
            <p:extLst>
              <p:ext uri="{D42A27DB-BD31-4B8C-83A1-F6EECF244321}">
                <p14:modId xmlns:p14="http://schemas.microsoft.com/office/powerpoint/2010/main" val="1333653683"/>
              </p:ext>
            </p:extLst>
          </p:nvPr>
        </p:nvGraphicFramePr>
        <p:xfrm>
          <a:off x="772886" y="1001132"/>
          <a:ext cx="10646227" cy="5257800"/>
        </p:xfrm>
        <a:graphic>
          <a:graphicData uri="http://schemas.openxmlformats.org/drawingml/2006/table">
            <a:tbl>
              <a:tblPr firstRow="1" firstCol="1" lastRow="1" lastCol="1" bandRow="1" bandCol="1">
                <a:tableStyleId>{5C22544A-7EE6-4342-B048-85BDC9FD1C3A}</a:tableStyleId>
              </a:tblPr>
              <a:tblGrid>
                <a:gridCol w="4247320">
                  <a:extLst>
                    <a:ext uri="{9D8B030D-6E8A-4147-A177-3AD203B41FA5}">
                      <a16:colId xmlns:a16="http://schemas.microsoft.com/office/drawing/2014/main" val="3786359844"/>
                    </a:ext>
                  </a:extLst>
                </a:gridCol>
                <a:gridCol w="6398907">
                  <a:extLst>
                    <a:ext uri="{9D8B030D-6E8A-4147-A177-3AD203B41FA5}">
                      <a16:colId xmlns:a16="http://schemas.microsoft.com/office/drawing/2014/main" val="3319299230"/>
                    </a:ext>
                  </a:extLst>
                </a:gridCol>
              </a:tblGrid>
              <a:tr h="1833880">
                <a:tc>
                  <a:txBody>
                    <a:bodyPr/>
                    <a:lstStyle/>
                    <a:p>
                      <a:pPr>
                        <a:lnSpc>
                          <a:spcPct val="107000"/>
                        </a:lnSpc>
                        <a:spcAft>
                          <a:spcPts val="600"/>
                        </a:spcAft>
                      </a:pPr>
                      <a:r>
                        <a:rPr lang="af-ZA" sz="1600" dirty="0">
                          <a:solidFill>
                            <a:schemeClr val="tx1"/>
                          </a:solidFill>
                          <a:effectLst/>
                        </a:rPr>
                        <a:t>God in gesprek met Satan in die Paradys: </a:t>
                      </a:r>
                      <a:r>
                        <a:rPr lang="af-ZA" sz="1600" dirty="0">
                          <a:solidFill>
                            <a:srgbClr val="00B050"/>
                          </a:solidFill>
                          <a:effectLst/>
                        </a:rPr>
                        <a:t>Genesis 3:15: “En Ek sal vyandskap stel tussen jou en die vrou, en tussen jou saad en haar saad. </a:t>
                      </a:r>
                      <a:r>
                        <a:rPr lang="af-ZA" sz="1600" dirty="0" err="1">
                          <a:solidFill>
                            <a:srgbClr val="00B050"/>
                          </a:solidFill>
                          <a:effectLst/>
                        </a:rPr>
                        <a:t>Hý</a:t>
                      </a:r>
                      <a:r>
                        <a:rPr lang="af-ZA" sz="1600" dirty="0">
                          <a:solidFill>
                            <a:srgbClr val="00B050"/>
                          </a:solidFill>
                          <a:effectLst/>
                        </a:rPr>
                        <a:t> sal jou die kop vermorsel, en </a:t>
                      </a:r>
                      <a:r>
                        <a:rPr lang="af-ZA" sz="1600" dirty="0" err="1">
                          <a:solidFill>
                            <a:srgbClr val="00B050"/>
                          </a:solidFill>
                          <a:effectLst/>
                        </a:rPr>
                        <a:t>jý</a:t>
                      </a:r>
                      <a:r>
                        <a:rPr lang="af-ZA" sz="1600" dirty="0">
                          <a:solidFill>
                            <a:srgbClr val="00B050"/>
                          </a:solidFill>
                          <a:effectLst/>
                        </a:rPr>
                        <a:t> sal hom in die hakskeen byt.”</a:t>
                      </a:r>
                    </a:p>
                    <a:p>
                      <a:pPr>
                        <a:lnSpc>
                          <a:spcPct val="107000"/>
                        </a:lnSpc>
                        <a:spcAft>
                          <a:spcPts val="600"/>
                        </a:spcAft>
                      </a:pPr>
                      <a:endParaRPr lang="en-ZA" sz="1600" dirty="0">
                        <a:solidFill>
                          <a:srgbClr val="00B050"/>
                        </a:solidFill>
                        <a:effectLst/>
                      </a:endParaRPr>
                    </a:p>
                    <a:p>
                      <a:pPr>
                        <a:lnSpc>
                          <a:spcPct val="107000"/>
                        </a:lnSpc>
                        <a:spcAft>
                          <a:spcPts val="600"/>
                        </a:spcAft>
                      </a:pPr>
                      <a:r>
                        <a:rPr lang="af-ZA" sz="1600" dirty="0">
                          <a:solidFill>
                            <a:schemeClr val="tx1"/>
                          </a:solidFill>
                          <a:effectLst/>
                        </a:rPr>
                        <a:t>Ongeveer 750 jaar voor Christus profeteer Jesaja in </a:t>
                      </a:r>
                      <a:r>
                        <a:rPr lang="af-ZA" sz="1600" dirty="0">
                          <a:solidFill>
                            <a:srgbClr val="00B050"/>
                          </a:solidFill>
                          <a:effectLst/>
                        </a:rPr>
                        <a:t>Jesaja 7:14: “Daarom sal die Here self aan julle ’n teken gee: Kyk, die maagd sal swanger word en ’n seun baar en hom Immánuel noem.”</a:t>
                      </a:r>
                    </a:p>
                    <a:p>
                      <a:pPr>
                        <a:lnSpc>
                          <a:spcPct val="107000"/>
                        </a:lnSpc>
                        <a:spcAft>
                          <a:spcPts val="600"/>
                        </a:spcAft>
                      </a:pPr>
                      <a:endParaRPr lang="en-ZA" sz="1600" dirty="0">
                        <a:solidFill>
                          <a:srgbClr val="00B050"/>
                        </a:solidFill>
                        <a:effectLst/>
                      </a:endParaRPr>
                    </a:p>
                    <a:p>
                      <a:pPr>
                        <a:lnSpc>
                          <a:spcPct val="107000"/>
                        </a:lnSpc>
                        <a:spcAft>
                          <a:spcPts val="600"/>
                        </a:spcAft>
                      </a:pPr>
                      <a:r>
                        <a:rPr lang="af-ZA" sz="1600" dirty="0">
                          <a:solidFill>
                            <a:schemeClr val="tx1"/>
                          </a:solidFill>
                          <a:effectLst/>
                        </a:rPr>
                        <a:t>Ongeveer 600 jaar voor Christus profeteer </a:t>
                      </a:r>
                      <a:br>
                        <a:rPr lang="af-ZA" sz="1600" dirty="0">
                          <a:solidFill>
                            <a:schemeClr val="tx1"/>
                          </a:solidFill>
                          <a:effectLst/>
                        </a:rPr>
                      </a:br>
                      <a:r>
                        <a:rPr lang="af-ZA" sz="1600" dirty="0">
                          <a:solidFill>
                            <a:srgbClr val="00B050"/>
                          </a:solidFill>
                          <a:effectLst/>
                        </a:rPr>
                        <a:t>Daniël 7:13: “Ek het gesien in die naggesigte, en kyk, met die wolke van die hemel het Een gekom soos die Seun van ’n mens, en Hy het gekom tot by die Oue van dae, en hulle het Hom nader gebring voor Hom.”</a:t>
                      </a:r>
                      <a:endParaRPr lang="en-ZA" sz="1600" dirty="0">
                        <a:solidFill>
                          <a:srgbClr val="00B05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af-ZA" sz="1600" dirty="0">
                          <a:solidFill>
                            <a:schemeClr val="tx1"/>
                          </a:solidFill>
                          <a:effectLst/>
                        </a:rPr>
                        <a:t>God het die maagd, Maria, bevrug om die Messias, Jesus Christus, te baar. Josef, uit die nageslag van Dawid, het opgetree as die aardse vader vir Hom: </a:t>
                      </a:r>
                    </a:p>
                    <a:p>
                      <a:pPr>
                        <a:lnSpc>
                          <a:spcPct val="107000"/>
                        </a:lnSpc>
                        <a:spcAft>
                          <a:spcPts val="600"/>
                        </a:spcAft>
                      </a:pPr>
                      <a:endParaRPr lang="af-ZA" sz="1600" dirty="0">
                        <a:solidFill>
                          <a:srgbClr val="0070C0"/>
                        </a:solidFill>
                        <a:effectLst/>
                      </a:endParaRPr>
                    </a:p>
                    <a:p>
                      <a:pPr>
                        <a:lnSpc>
                          <a:spcPct val="107000"/>
                        </a:lnSpc>
                        <a:spcAft>
                          <a:spcPts val="600"/>
                        </a:spcAft>
                      </a:pPr>
                      <a:r>
                        <a:rPr lang="af-ZA" sz="1600" dirty="0">
                          <a:solidFill>
                            <a:srgbClr val="0070C0"/>
                          </a:solidFill>
                          <a:effectLst/>
                        </a:rPr>
                        <a:t>Matteus 1:20-23: “</a:t>
                      </a:r>
                      <a:r>
                        <a:rPr lang="af-ZA" sz="1600" baseline="30000" dirty="0">
                          <a:solidFill>
                            <a:srgbClr val="0070C0"/>
                          </a:solidFill>
                          <a:effectLst/>
                        </a:rPr>
                        <a:t>20</a:t>
                      </a:r>
                      <a:r>
                        <a:rPr lang="af-ZA" sz="1600" dirty="0">
                          <a:solidFill>
                            <a:srgbClr val="0070C0"/>
                          </a:solidFill>
                          <a:effectLst/>
                        </a:rPr>
                        <a:t>Maar terwyl hy dit in die gedagte gehad het, verskyn daar ’n engel van die Here in ’n droom aan hom en sê: ‘Josef, seun van Dawid, wees nie bevrees om Maria, jou vrou, by jou te neem nie, want wat in haar verwek is, is uit die Heilige Gees; </a:t>
                      </a:r>
                      <a:r>
                        <a:rPr lang="af-ZA" sz="1600" baseline="30000" dirty="0">
                          <a:solidFill>
                            <a:srgbClr val="0070C0"/>
                          </a:solidFill>
                          <a:effectLst/>
                        </a:rPr>
                        <a:t>21</a:t>
                      </a:r>
                      <a:r>
                        <a:rPr lang="af-ZA" sz="1600" dirty="0">
                          <a:solidFill>
                            <a:srgbClr val="0070C0"/>
                          </a:solidFill>
                          <a:effectLst/>
                        </a:rPr>
                        <a:t>en sy sal ’n seun baar, en jy moet Hom Jesus noem, want dit is Hy wat sy volk van hulle sondes sal verlos.’ </a:t>
                      </a:r>
                      <a:r>
                        <a:rPr lang="af-ZA" sz="1600" baseline="30000" dirty="0">
                          <a:solidFill>
                            <a:srgbClr val="0070C0"/>
                          </a:solidFill>
                          <a:effectLst/>
                        </a:rPr>
                        <a:t>22</a:t>
                      </a:r>
                      <a:r>
                        <a:rPr lang="af-ZA" sz="1600" dirty="0">
                          <a:solidFill>
                            <a:srgbClr val="0070C0"/>
                          </a:solidFill>
                          <a:effectLst/>
                        </a:rPr>
                        <a:t>En dit het alles gebeur, sodat die woord vervul sou word wat die Here deur die profeet gespreek het: ‘</a:t>
                      </a:r>
                      <a:r>
                        <a:rPr lang="af-ZA" sz="1600" baseline="30000" dirty="0">
                          <a:solidFill>
                            <a:srgbClr val="0070C0"/>
                          </a:solidFill>
                          <a:effectLst/>
                        </a:rPr>
                        <a:t>23</a:t>
                      </a:r>
                      <a:r>
                        <a:rPr lang="af-ZA" sz="1600" dirty="0">
                          <a:solidFill>
                            <a:srgbClr val="0070C0"/>
                          </a:solidFill>
                          <a:effectLst/>
                        </a:rPr>
                        <a:t>Kyk, die maagd sal swanger word en ’n seun baar, en hulle sal Hom </a:t>
                      </a:r>
                      <a:r>
                        <a:rPr lang="af-ZA" sz="1600" dirty="0" err="1">
                          <a:solidFill>
                            <a:srgbClr val="0070C0"/>
                          </a:solidFill>
                          <a:effectLst/>
                        </a:rPr>
                        <a:t>Emmánuel</a:t>
                      </a:r>
                      <a:r>
                        <a:rPr lang="af-ZA" sz="1600" dirty="0">
                          <a:solidFill>
                            <a:srgbClr val="0070C0"/>
                          </a:solidFill>
                          <a:effectLst/>
                        </a:rPr>
                        <a:t> noem,’ dit is, as dit vertaal word: God met ons.”</a:t>
                      </a:r>
                    </a:p>
                    <a:p>
                      <a:pPr>
                        <a:lnSpc>
                          <a:spcPct val="107000"/>
                        </a:lnSpc>
                        <a:spcAft>
                          <a:spcPts val="600"/>
                        </a:spcAft>
                      </a:pPr>
                      <a:endParaRPr lang="en-ZA" sz="1600" dirty="0">
                        <a:solidFill>
                          <a:srgbClr val="0070C0"/>
                        </a:solidFill>
                        <a:effectLst/>
                      </a:endParaRPr>
                    </a:p>
                    <a:p>
                      <a:pPr>
                        <a:lnSpc>
                          <a:spcPct val="107000"/>
                        </a:lnSpc>
                        <a:spcAft>
                          <a:spcPts val="600"/>
                        </a:spcAft>
                      </a:pPr>
                      <a:r>
                        <a:rPr lang="af-ZA" sz="1600" dirty="0">
                          <a:solidFill>
                            <a:srgbClr val="0070C0"/>
                          </a:solidFill>
                          <a:effectLst/>
                        </a:rPr>
                        <a:t>Kolossense 2:9-11:“</a:t>
                      </a:r>
                      <a:r>
                        <a:rPr lang="af-ZA" sz="1600" baseline="30000" dirty="0">
                          <a:solidFill>
                            <a:srgbClr val="0070C0"/>
                          </a:solidFill>
                          <a:effectLst/>
                        </a:rPr>
                        <a:t>9</a:t>
                      </a:r>
                      <a:r>
                        <a:rPr lang="af-ZA" sz="1600" dirty="0">
                          <a:solidFill>
                            <a:srgbClr val="0070C0"/>
                          </a:solidFill>
                          <a:effectLst/>
                        </a:rPr>
                        <a:t>Want in Hom woon al die volheid van die Godheid liggaamlik; </a:t>
                      </a:r>
                      <a:r>
                        <a:rPr lang="af-ZA" sz="1600" baseline="30000" dirty="0">
                          <a:solidFill>
                            <a:srgbClr val="0070C0"/>
                          </a:solidFill>
                          <a:effectLst/>
                        </a:rPr>
                        <a:t>10</a:t>
                      </a:r>
                      <a:r>
                        <a:rPr lang="af-ZA" sz="1600" dirty="0">
                          <a:solidFill>
                            <a:srgbClr val="0070C0"/>
                          </a:solidFill>
                          <a:effectLst/>
                        </a:rPr>
                        <a:t>en julle het die volheid in Hom wat die Hoof is van alle owerheid en mag; </a:t>
                      </a:r>
                      <a:r>
                        <a:rPr lang="af-ZA" sz="1600" baseline="30000" dirty="0">
                          <a:solidFill>
                            <a:srgbClr val="0070C0"/>
                          </a:solidFill>
                          <a:effectLst/>
                        </a:rPr>
                        <a:t>11</a:t>
                      </a:r>
                      <a:r>
                        <a:rPr lang="af-ZA" sz="1600" dirty="0">
                          <a:solidFill>
                            <a:srgbClr val="0070C0"/>
                          </a:solidFill>
                          <a:effectLst/>
                        </a:rPr>
                        <a:t>in wie julle ook besny is met ’n besnydenis wat nie met hande verrig word nie, deur die liggaam van die sondige vlees af te lê in die besnydenis van Christus”</a:t>
                      </a:r>
                      <a:endParaRPr lang="en-ZA" sz="1600" dirty="0">
                        <a:solidFill>
                          <a:srgbClr val="0070C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8487755"/>
                  </a:ext>
                </a:extLst>
              </a:tr>
            </a:tbl>
          </a:graphicData>
        </a:graphic>
      </p:graphicFrame>
    </p:spTree>
    <p:extLst>
      <p:ext uri="{BB962C8B-B14F-4D97-AF65-F5344CB8AC3E}">
        <p14:creationId xmlns:p14="http://schemas.microsoft.com/office/powerpoint/2010/main" val="17646625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Messias</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gaan</a:t>
            </a:r>
            <a:r>
              <a:rPr lang="en-ZA" sz="3200" b="1" dirty="0">
                <a:solidFill>
                  <a:srgbClr val="FF0000"/>
                </a:solidFill>
                <a:effectLst>
                  <a:outerShdw blurRad="50800" dist="38100" dir="2700000" algn="tl" rotWithShape="0">
                    <a:prstClr val="black">
                      <a:alpha val="40000"/>
                    </a:prstClr>
                  </a:outerShdw>
                </a:effectLst>
              </a:rPr>
              <a:t> as </a:t>
            </a:r>
            <a:r>
              <a:rPr lang="en-ZA" sz="3200" b="1" dirty="0" err="1">
                <a:solidFill>
                  <a:srgbClr val="FF0000"/>
                </a:solidFill>
                <a:effectLst>
                  <a:outerShdw blurRad="50800" dist="38100" dir="2700000" algn="tl" rotWithShape="0">
                    <a:prstClr val="black">
                      <a:alpha val="40000"/>
                    </a:prstClr>
                  </a:outerShdw>
                </a:effectLst>
              </a:rPr>
              <a:t>menslike</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wese</a:t>
            </a:r>
            <a:r>
              <a:rPr lang="en-ZA" sz="3200" b="1" dirty="0">
                <a:solidFill>
                  <a:srgbClr val="FF0000"/>
                </a:solidFill>
                <a:effectLst>
                  <a:outerShdw blurRad="50800" dist="38100" dir="2700000" algn="tl" rotWithShape="0">
                    <a:prstClr val="black">
                      <a:alpha val="40000"/>
                    </a:prstClr>
                  </a:outerShdw>
                </a:effectLst>
              </a:rPr>
              <a:t> op </a:t>
            </a:r>
            <a:r>
              <a:rPr lang="en-ZA" sz="3200" b="1" dirty="0" err="1">
                <a:solidFill>
                  <a:srgbClr val="FF0000"/>
                </a:solidFill>
                <a:effectLst>
                  <a:outerShdw blurRad="50800" dist="38100" dir="2700000" algn="tl" rotWithShape="0">
                    <a:prstClr val="black">
                      <a:alpha val="40000"/>
                    </a:prstClr>
                  </a:outerShdw>
                </a:effectLst>
              </a:rPr>
              <a:t>aarde</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verskyn</a:t>
            </a:r>
            <a:r>
              <a:rPr lang="en-ZA" sz="3200" b="1" dirty="0">
                <a:solidFill>
                  <a:srgbClr val="FF0000"/>
                </a:solidFill>
                <a:effectLst>
                  <a:outerShdw blurRad="50800" dist="38100" dir="2700000" algn="tl" rotWithShape="0">
                    <a:prstClr val="black">
                      <a:alpha val="40000"/>
                    </a:prstClr>
                  </a:outerShdw>
                </a:effectLst>
              </a:rPr>
              <a:t> </a:t>
            </a:r>
            <a:r>
              <a:rPr lang="en-ZA" sz="2000" b="1" dirty="0">
                <a:solidFill>
                  <a:srgbClr val="FF0000"/>
                </a:solidFill>
                <a:effectLst>
                  <a:outerShdw blurRad="50800" dist="38100" dir="2700000" algn="tl" rotWithShape="0">
                    <a:prstClr val="black">
                      <a:alpha val="40000"/>
                    </a:prstClr>
                  </a:outerShdw>
                </a:effectLst>
              </a:rPr>
              <a:t>(</a:t>
            </a:r>
            <a:r>
              <a:rPr lang="en-ZA" sz="2000" b="1" dirty="0" err="1">
                <a:solidFill>
                  <a:srgbClr val="FF0000"/>
                </a:solidFill>
                <a:effectLst>
                  <a:outerShdw blurRad="50800" dist="38100" dir="2700000" algn="tl" rotWithShape="0">
                    <a:prstClr val="black">
                      <a:alpha val="40000"/>
                    </a:prstClr>
                  </a:outerShdw>
                </a:effectLst>
              </a:rPr>
              <a:t>vervolg</a:t>
            </a:r>
            <a:r>
              <a:rPr lang="en-ZA" sz="2000" b="1" dirty="0">
                <a:solidFill>
                  <a:srgbClr val="FF0000"/>
                </a:solidFill>
                <a:effectLst>
                  <a:outerShdw blurRad="50800" dist="38100" dir="2700000" algn="tl" rotWithShape="0">
                    <a:prstClr val="black">
                      <a:alpha val="40000"/>
                    </a:prstClr>
                  </a:outerShdw>
                </a:effectLst>
              </a:rPr>
              <a:t>)</a:t>
            </a:r>
            <a:endParaRPr lang="en-ZA" sz="3200" b="1" dirty="0">
              <a:solidFill>
                <a:srgbClr val="FF0000"/>
              </a:solidFill>
              <a:effectLst>
                <a:outerShdw blurRad="50800" dist="38100" dir="2700000" algn="tl" rotWithShape="0">
                  <a:prstClr val="black">
                    <a:alpha val="40000"/>
                  </a:prstClr>
                </a:outerShdw>
              </a:effectLst>
            </a:endParaRPr>
          </a:p>
        </p:txBody>
      </p:sp>
      <p:graphicFrame>
        <p:nvGraphicFramePr>
          <p:cNvPr id="2" name="Table 1">
            <a:extLst>
              <a:ext uri="{FF2B5EF4-FFF2-40B4-BE49-F238E27FC236}">
                <a16:creationId xmlns:a16="http://schemas.microsoft.com/office/drawing/2014/main" id="{F56FA94F-387F-4AD2-BFE6-623E1B266D32}"/>
              </a:ext>
            </a:extLst>
          </p:cNvPr>
          <p:cNvGraphicFramePr>
            <a:graphicFrameLocks noGrp="1"/>
          </p:cNvGraphicFramePr>
          <p:nvPr>
            <p:extLst>
              <p:ext uri="{D42A27DB-BD31-4B8C-83A1-F6EECF244321}">
                <p14:modId xmlns:p14="http://schemas.microsoft.com/office/powerpoint/2010/main" val="2173980263"/>
              </p:ext>
            </p:extLst>
          </p:nvPr>
        </p:nvGraphicFramePr>
        <p:xfrm>
          <a:off x="772886" y="702540"/>
          <a:ext cx="10646227" cy="3822700"/>
        </p:xfrm>
        <a:graphic>
          <a:graphicData uri="http://schemas.openxmlformats.org/drawingml/2006/table">
            <a:tbl>
              <a:tblPr firstRow="1" firstCol="1" lastRow="1" lastCol="1" bandRow="1" bandCol="1">
                <a:tableStyleId>{5C22544A-7EE6-4342-B048-85BDC9FD1C3A}</a:tableStyleId>
              </a:tblPr>
              <a:tblGrid>
                <a:gridCol w="2623457">
                  <a:extLst>
                    <a:ext uri="{9D8B030D-6E8A-4147-A177-3AD203B41FA5}">
                      <a16:colId xmlns:a16="http://schemas.microsoft.com/office/drawing/2014/main" val="3786359844"/>
                    </a:ext>
                  </a:extLst>
                </a:gridCol>
                <a:gridCol w="8022770">
                  <a:extLst>
                    <a:ext uri="{9D8B030D-6E8A-4147-A177-3AD203B41FA5}">
                      <a16:colId xmlns:a16="http://schemas.microsoft.com/office/drawing/2014/main" val="3319299230"/>
                    </a:ext>
                  </a:extLst>
                </a:gridCol>
              </a:tblGrid>
              <a:tr h="1833880">
                <a:tc>
                  <a:txBody>
                    <a:bodyPr/>
                    <a:lstStyle/>
                    <a:p>
                      <a:pPr>
                        <a:lnSpc>
                          <a:spcPct val="107000"/>
                        </a:lnSpc>
                        <a:spcAft>
                          <a:spcPts val="600"/>
                        </a:spcAft>
                      </a:pPr>
                      <a:r>
                        <a:rPr lang="af-ZA" sz="1600" dirty="0">
                          <a:solidFill>
                            <a:schemeClr val="tx1"/>
                          </a:solidFill>
                          <a:effectLst/>
                        </a:rPr>
                        <a:t>Die Goddelike seën </a:t>
                      </a:r>
                      <a:br>
                        <a:rPr lang="af-ZA" sz="1600" dirty="0">
                          <a:solidFill>
                            <a:schemeClr val="tx1"/>
                          </a:solidFill>
                          <a:effectLst/>
                        </a:rPr>
                      </a:br>
                      <a:r>
                        <a:rPr lang="af-ZA" sz="1600" b="1" kern="1200" dirty="0">
                          <a:solidFill>
                            <a:srgbClr val="00B050"/>
                          </a:solidFill>
                          <a:latin typeface="+mn-lt"/>
                          <a:ea typeface="+mn-ea"/>
                          <a:cs typeface="+mn-cs"/>
                        </a:rPr>
                        <a:t>Numeri 6:23-27: </a:t>
                      </a:r>
                      <a:r>
                        <a:rPr lang="af-ZA" sz="1600" dirty="0">
                          <a:solidFill>
                            <a:srgbClr val="00B050"/>
                          </a:solidFill>
                          <a:effectLst/>
                        </a:rPr>
                        <a:t>”</a:t>
                      </a:r>
                      <a:r>
                        <a:rPr lang="en-ZA" sz="1600" dirty="0" err="1">
                          <a:solidFill>
                            <a:srgbClr val="00B050"/>
                          </a:solidFill>
                        </a:rPr>
                        <a:t>Spreek</a:t>
                      </a:r>
                      <a:r>
                        <a:rPr lang="en-ZA" sz="1600" dirty="0">
                          <a:solidFill>
                            <a:srgbClr val="00B050"/>
                          </a:solidFill>
                        </a:rPr>
                        <a:t> met </a:t>
                      </a:r>
                      <a:r>
                        <a:rPr lang="en-ZA" sz="1600" dirty="0" err="1">
                          <a:solidFill>
                            <a:srgbClr val="00B050"/>
                          </a:solidFill>
                        </a:rPr>
                        <a:t>Aäron</a:t>
                      </a:r>
                      <a:r>
                        <a:rPr lang="en-ZA" sz="1600" dirty="0">
                          <a:solidFill>
                            <a:srgbClr val="00B050"/>
                          </a:solidFill>
                        </a:rPr>
                        <a:t> </a:t>
                      </a:r>
                      <a:r>
                        <a:rPr lang="en-ZA" sz="1600" dirty="0" err="1">
                          <a:solidFill>
                            <a:srgbClr val="00B050"/>
                          </a:solidFill>
                        </a:rPr>
                        <a:t>en</a:t>
                      </a:r>
                      <a:r>
                        <a:rPr lang="en-ZA" sz="1600" dirty="0">
                          <a:solidFill>
                            <a:srgbClr val="00B050"/>
                          </a:solidFill>
                        </a:rPr>
                        <a:t> </a:t>
                      </a:r>
                      <a:r>
                        <a:rPr lang="en-ZA" sz="1600" dirty="0" err="1">
                          <a:solidFill>
                            <a:srgbClr val="00B050"/>
                          </a:solidFill>
                        </a:rPr>
                        <a:t>sy</a:t>
                      </a:r>
                      <a:r>
                        <a:rPr lang="en-ZA" sz="1600" dirty="0">
                          <a:solidFill>
                            <a:srgbClr val="00B050"/>
                          </a:solidFill>
                        </a:rPr>
                        <a:t> </a:t>
                      </a:r>
                      <a:r>
                        <a:rPr lang="en-ZA" sz="1600" dirty="0" err="1">
                          <a:solidFill>
                            <a:srgbClr val="00B050"/>
                          </a:solidFill>
                        </a:rPr>
                        <a:t>seuns</a:t>
                      </a:r>
                      <a:r>
                        <a:rPr lang="en-ZA" sz="1600" dirty="0">
                          <a:solidFill>
                            <a:srgbClr val="00B050"/>
                          </a:solidFill>
                        </a:rPr>
                        <a:t> </a:t>
                      </a:r>
                      <a:r>
                        <a:rPr lang="en-ZA" sz="1600" dirty="0" err="1">
                          <a:solidFill>
                            <a:srgbClr val="00B050"/>
                          </a:solidFill>
                        </a:rPr>
                        <a:t>en</a:t>
                      </a:r>
                      <a:r>
                        <a:rPr lang="en-ZA" sz="1600" dirty="0">
                          <a:solidFill>
                            <a:srgbClr val="00B050"/>
                          </a:solidFill>
                        </a:rPr>
                        <a:t> </a:t>
                      </a:r>
                      <a:r>
                        <a:rPr lang="en-ZA" sz="1600" dirty="0" err="1">
                          <a:solidFill>
                            <a:srgbClr val="00B050"/>
                          </a:solidFill>
                        </a:rPr>
                        <a:t>sê</a:t>
                      </a:r>
                      <a:r>
                        <a:rPr lang="en-ZA" sz="1600" dirty="0">
                          <a:solidFill>
                            <a:srgbClr val="00B050"/>
                          </a:solidFill>
                        </a:rPr>
                        <a:t>: So </a:t>
                      </a:r>
                      <a:r>
                        <a:rPr lang="en-ZA" sz="1600" dirty="0" err="1">
                          <a:solidFill>
                            <a:srgbClr val="00B050"/>
                          </a:solidFill>
                        </a:rPr>
                        <a:t>moet</a:t>
                      </a:r>
                      <a:r>
                        <a:rPr lang="en-ZA" sz="1600" dirty="0">
                          <a:solidFill>
                            <a:srgbClr val="00B050"/>
                          </a:solidFill>
                        </a:rPr>
                        <a:t> </a:t>
                      </a:r>
                      <a:r>
                        <a:rPr lang="en-ZA" sz="1600" dirty="0" err="1">
                          <a:solidFill>
                            <a:srgbClr val="00B050"/>
                          </a:solidFill>
                        </a:rPr>
                        <a:t>julle</a:t>
                      </a:r>
                      <a:r>
                        <a:rPr lang="en-ZA" sz="1600" dirty="0">
                          <a:solidFill>
                            <a:srgbClr val="00B050"/>
                          </a:solidFill>
                        </a:rPr>
                        <a:t> die </a:t>
                      </a:r>
                      <a:r>
                        <a:rPr lang="en-ZA" sz="1600" dirty="0" err="1">
                          <a:solidFill>
                            <a:srgbClr val="00B050"/>
                          </a:solidFill>
                        </a:rPr>
                        <a:t>kinders</a:t>
                      </a:r>
                      <a:r>
                        <a:rPr lang="en-ZA" sz="1600" dirty="0">
                          <a:solidFill>
                            <a:srgbClr val="00B050"/>
                          </a:solidFill>
                        </a:rPr>
                        <a:t> van Israel </a:t>
                      </a:r>
                      <a:r>
                        <a:rPr lang="en-ZA" sz="1600" dirty="0" err="1">
                          <a:solidFill>
                            <a:srgbClr val="00B050"/>
                          </a:solidFill>
                        </a:rPr>
                        <a:t>seën</a:t>
                      </a:r>
                      <a:r>
                        <a:rPr lang="en-ZA" sz="1600" dirty="0">
                          <a:solidFill>
                            <a:srgbClr val="00B050"/>
                          </a:solidFill>
                        </a:rPr>
                        <a:t> </a:t>
                      </a:r>
                      <a:r>
                        <a:rPr lang="en-ZA" sz="1600" dirty="0" err="1">
                          <a:solidFill>
                            <a:srgbClr val="00B050"/>
                          </a:solidFill>
                        </a:rPr>
                        <a:t>deur</a:t>
                      </a:r>
                      <a:r>
                        <a:rPr lang="en-ZA" sz="1600" dirty="0">
                          <a:solidFill>
                            <a:srgbClr val="00B050"/>
                          </a:solidFill>
                        </a:rPr>
                        <a:t> vir </a:t>
                      </a:r>
                      <a:r>
                        <a:rPr lang="en-ZA" sz="1600" dirty="0" err="1">
                          <a:solidFill>
                            <a:srgbClr val="00B050"/>
                          </a:solidFill>
                        </a:rPr>
                        <a:t>hulle</a:t>
                      </a:r>
                      <a:r>
                        <a:rPr lang="en-ZA" sz="1600" dirty="0">
                          <a:solidFill>
                            <a:srgbClr val="00B050"/>
                          </a:solidFill>
                        </a:rPr>
                        <a:t> </a:t>
                      </a:r>
                      <a:r>
                        <a:rPr lang="en-ZA" sz="1600" dirty="0" err="1">
                          <a:solidFill>
                            <a:srgbClr val="00B050"/>
                          </a:solidFill>
                        </a:rPr>
                        <a:t>te</a:t>
                      </a:r>
                      <a:r>
                        <a:rPr lang="en-ZA" sz="1600" dirty="0">
                          <a:solidFill>
                            <a:srgbClr val="00B050"/>
                          </a:solidFill>
                        </a:rPr>
                        <a:t> </a:t>
                      </a:r>
                      <a:r>
                        <a:rPr lang="en-ZA" sz="1600" dirty="0" err="1">
                          <a:solidFill>
                            <a:srgbClr val="00B050"/>
                          </a:solidFill>
                        </a:rPr>
                        <a:t>sê</a:t>
                      </a:r>
                      <a:r>
                        <a:rPr lang="en-ZA" sz="1600" dirty="0">
                          <a:solidFill>
                            <a:srgbClr val="00B050"/>
                          </a:solidFill>
                        </a:rPr>
                        <a:t>: Die Here </a:t>
                      </a:r>
                      <a:r>
                        <a:rPr lang="en-ZA" sz="1600" dirty="0" err="1">
                          <a:solidFill>
                            <a:srgbClr val="00B050"/>
                          </a:solidFill>
                        </a:rPr>
                        <a:t>sal</a:t>
                      </a:r>
                      <a:r>
                        <a:rPr lang="en-ZA" sz="1600" dirty="0">
                          <a:solidFill>
                            <a:srgbClr val="00B050"/>
                          </a:solidFill>
                        </a:rPr>
                        <a:t> </a:t>
                      </a:r>
                      <a:r>
                        <a:rPr lang="en-ZA" sz="1600" dirty="0" err="1">
                          <a:solidFill>
                            <a:srgbClr val="00B050"/>
                          </a:solidFill>
                        </a:rPr>
                        <a:t>jou</a:t>
                      </a:r>
                      <a:r>
                        <a:rPr lang="en-ZA" sz="1600" dirty="0">
                          <a:solidFill>
                            <a:srgbClr val="00B050"/>
                          </a:solidFill>
                        </a:rPr>
                        <a:t> </a:t>
                      </a:r>
                      <a:r>
                        <a:rPr lang="en-ZA" sz="1600" dirty="0" err="1">
                          <a:solidFill>
                            <a:srgbClr val="00B050"/>
                          </a:solidFill>
                        </a:rPr>
                        <a:t>seën</a:t>
                      </a:r>
                      <a:r>
                        <a:rPr lang="en-ZA" sz="1600" dirty="0">
                          <a:solidFill>
                            <a:srgbClr val="00B050"/>
                          </a:solidFill>
                        </a:rPr>
                        <a:t> </a:t>
                      </a:r>
                      <a:r>
                        <a:rPr lang="en-ZA" sz="1600" dirty="0" err="1">
                          <a:solidFill>
                            <a:srgbClr val="00B050"/>
                          </a:solidFill>
                        </a:rPr>
                        <a:t>en</a:t>
                      </a:r>
                      <a:r>
                        <a:rPr lang="en-ZA" sz="1600" dirty="0">
                          <a:solidFill>
                            <a:srgbClr val="00B050"/>
                          </a:solidFill>
                        </a:rPr>
                        <a:t> </a:t>
                      </a:r>
                      <a:r>
                        <a:rPr lang="en-ZA" sz="1600" dirty="0" err="1">
                          <a:solidFill>
                            <a:srgbClr val="00B050"/>
                          </a:solidFill>
                        </a:rPr>
                        <a:t>jou</a:t>
                      </a:r>
                      <a:r>
                        <a:rPr lang="en-ZA" sz="1600" dirty="0">
                          <a:solidFill>
                            <a:srgbClr val="00B050"/>
                          </a:solidFill>
                        </a:rPr>
                        <a:t> </a:t>
                      </a:r>
                      <a:r>
                        <a:rPr lang="en-ZA" sz="1600" dirty="0" err="1">
                          <a:solidFill>
                            <a:srgbClr val="00B050"/>
                          </a:solidFill>
                        </a:rPr>
                        <a:t>behoed</a:t>
                      </a:r>
                      <a:r>
                        <a:rPr lang="en-ZA" sz="1600" dirty="0">
                          <a:solidFill>
                            <a:srgbClr val="00B050"/>
                          </a:solidFill>
                        </a:rPr>
                        <a:t>; die Here </a:t>
                      </a:r>
                      <a:r>
                        <a:rPr lang="en-ZA" sz="1600" dirty="0" err="1">
                          <a:solidFill>
                            <a:srgbClr val="00B050"/>
                          </a:solidFill>
                        </a:rPr>
                        <a:t>sal</a:t>
                      </a:r>
                      <a:r>
                        <a:rPr lang="en-ZA" sz="1600" dirty="0">
                          <a:solidFill>
                            <a:srgbClr val="00B050"/>
                          </a:solidFill>
                        </a:rPr>
                        <a:t> </a:t>
                      </a:r>
                      <a:r>
                        <a:rPr lang="en-ZA" sz="1600" dirty="0" err="1">
                          <a:solidFill>
                            <a:srgbClr val="00B050"/>
                          </a:solidFill>
                        </a:rPr>
                        <a:t>sy</a:t>
                      </a:r>
                      <a:r>
                        <a:rPr lang="en-ZA" sz="1600" dirty="0">
                          <a:solidFill>
                            <a:srgbClr val="00B050"/>
                          </a:solidFill>
                        </a:rPr>
                        <a:t> </a:t>
                      </a:r>
                      <a:r>
                        <a:rPr lang="en-ZA" sz="1600" dirty="0" err="1">
                          <a:solidFill>
                            <a:srgbClr val="00B050"/>
                          </a:solidFill>
                        </a:rPr>
                        <a:t>aangesig</a:t>
                      </a:r>
                      <a:r>
                        <a:rPr lang="en-ZA" sz="1600" dirty="0">
                          <a:solidFill>
                            <a:srgbClr val="00B050"/>
                          </a:solidFill>
                        </a:rPr>
                        <a:t> </a:t>
                      </a:r>
                      <a:r>
                        <a:rPr lang="en-ZA" sz="1600" dirty="0" err="1">
                          <a:solidFill>
                            <a:srgbClr val="00B050"/>
                          </a:solidFill>
                        </a:rPr>
                        <a:t>oor</a:t>
                      </a:r>
                      <a:r>
                        <a:rPr lang="en-ZA" sz="1600" dirty="0">
                          <a:solidFill>
                            <a:srgbClr val="00B050"/>
                          </a:solidFill>
                        </a:rPr>
                        <a:t> </a:t>
                      </a:r>
                      <a:r>
                        <a:rPr lang="en-ZA" sz="1600" dirty="0" err="1">
                          <a:solidFill>
                            <a:srgbClr val="00B050"/>
                          </a:solidFill>
                        </a:rPr>
                        <a:t>jou</a:t>
                      </a:r>
                      <a:r>
                        <a:rPr lang="en-ZA" sz="1600" dirty="0">
                          <a:solidFill>
                            <a:srgbClr val="00B050"/>
                          </a:solidFill>
                        </a:rPr>
                        <a:t> </a:t>
                      </a:r>
                      <a:r>
                        <a:rPr lang="en-ZA" sz="1600" dirty="0" err="1">
                          <a:solidFill>
                            <a:srgbClr val="00B050"/>
                          </a:solidFill>
                        </a:rPr>
                        <a:t>laat</a:t>
                      </a:r>
                      <a:r>
                        <a:rPr lang="en-ZA" sz="1600" dirty="0">
                          <a:solidFill>
                            <a:srgbClr val="00B050"/>
                          </a:solidFill>
                        </a:rPr>
                        <a:t> </a:t>
                      </a:r>
                      <a:r>
                        <a:rPr lang="en-ZA" sz="1600" dirty="0" err="1">
                          <a:solidFill>
                            <a:srgbClr val="00B050"/>
                          </a:solidFill>
                        </a:rPr>
                        <a:t>skyn</a:t>
                      </a:r>
                      <a:r>
                        <a:rPr lang="en-ZA" sz="1600" dirty="0">
                          <a:solidFill>
                            <a:srgbClr val="00B050"/>
                          </a:solidFill>
                        </a:rPr>
                        <a:t> </a:t>
                      </a:r>
                      <a:r>
                        <a:rPr lang="en-ZA" sz="1600" dirty="0" err="1">
                          <a:solidFill>
                            <a:srgbClr val="00B050"/>
                          </a:solidFill>
                        </a:rPr>
                        <a:t>en</a:t>
                      </a:r>
                      <a:r>
                        <a:rPr lang="en-ZA" sz="1600" dirty="0">
                          <a:solidFill>
                            <a:srgbClr val="00B050"/>
                          </a:solidFill>
                        </a:rPr>
                        <a:t> </a:t>
                      </a:r>
                      <a:r>
                        <a:rPr lang="en-ZA" sz="1600" dirty="0" err="1">
                          <a:solidFill>
                            <a:srgbClr val="00B050"/>
                          </a:solidFill>
                        </a:rPr>
                        <a:t>jou</a:t>
                      </a:r>
                      <a:r>
                        <a:rPr lang="en-ZA" sz="1600" dirty="0">
                          <a:solidFill>
                            <a:srgbClr val="00B050"/>
                          </a:solidFill>
                        </a:rPr>
                        <a:t> </a:t>
                      </a:r>
                      <a:r>
                        <a:rPr lang="en-ZA" sz="1600" dirty="0" err="1">
                          <a:solidFill>
                            <a:srgbClr val="00B050"/>
                          </a:solidFill>
                        </a:rPr>
                        <a:t>genadig</a:t>
                      </a:r>
                      <a:r>
                        <a:rPr lang="en-ZA" sz="1600" dirty="0">
                          <a:solidFill>
                            <a:srgbClr val="00B050"/>
                          </a:solidFill>
                        </a:rPr>
                        <a:t> wees; die Here </a:t>
                      </a:r>
                      <a:r>
                        <a:rPr lang="en-ZA" sz="1600" dirty="0" err="1">
                          <a:solidFill>
                            <a:srgbClr val="00B050"/>
                          </a:solidFill>
                        </a:rPr>
                        <a:t>sal</a:t>
                      </a:r>
                      <a:r>
                        <a:rPr lang="en-ZA" sz="1600" dirty="0">
                          <a:solidFill>
                            <a:srgbClr val="00B050"/>
                          </a:solidFill>
                        </a:rPr>
                        <a:t> </a:t>
                      </a:r>
                      <a:r>
                        <a:rPr lang="en-ZA" sz="1600" dirty="0" err="1">
                          <a:solidFill>
                            <a:srgbClr val="00B050"/>
                          </a:solidFill>
                        </a:rPr>
                        <a:t>sy</a:t>
                      </a:r>
                      <a:r>
                        <a:rPr lang="en-ZA" sz="1600" dirty="0">
                          <a:solidFill>
                            <a:srgbClr val="00B050"/>
                          </a:solidFill>
                        </a:rPr>
                        <a:t> </a:t>
                      </a:r>
                      <a:r>
                        <a:rPr lang="en-ZA" sz="1600" dirty="0" err="1">
                          <a:solidFill>
                            <a:srgbClr val="00B050"/>
                          </a:solidFill>
                        </a:rPr>
                        <a:t>aangesig</a:t>
                      </a:r>
                      <a:r>
                        <a:rPr lang="en-ZA" sz="1600" dirty="0">
                          <a:solidFill>
                            <a:srgbClr val="00B050"/>
                          </a:solidFill>
                        </a:rPr>
                        <a:t> </a:t>
                      </a:r>
                      <a:r>
                        <a:rPr lang="en-ZA" sz="1600" dirty="0" err="1">
                          <a:solidFill>
                            <a:srgbClr val="00B050"/>
                          </a:solidFill>
                        </a:rPr>
                        <a:t>oor</a:t>
                      </a:r>
                      <a:r>
                        <a:rPr lang="en-ZA" sz="1600" dirty="0">
                          <a:solidFill>
                            <a:srgbClr val="00B050"/>
                          </a:solidFill>
                        </a:rPr>
                        <a:t> </a:t>
                      </a:r>
                      <a:r>
                        <a:rPr lang="en-ZA" sz="1600" dirty="0" err="1">
                          <a:solidFill>
                            <a:srgbClr val="00B050"/>
                          </a:solidFill>
                        </a:rPr>
                        <a:t>jou</a:t>
                      </a:r>
                      <a:r>
                        <a:rPr lang="en-ZA" sz="1600" dirty="0">
                          <a:solidFill>
                            <a:srgbClr val="00B050"/>
                          </a:solidFill>
                        </a:rPr>
                        <a:t> </a:t>
                      </a:r>
                      <a:r>
                        <a:rPr lang="en-ZA" sz="1600" dirty="0" err="1">
                          <a:solidFill>
                            <a:srgbClr val="00B050"/>
                          </a:solidFill>
                        </a:rPr>
                        <a:t>verhef</a:t>
                      </a:r>
                      <a:r>
                        <a:rPr lang="en-ZA" sz="1600" dirty="0">
                          <a:solidFill>
                            <a:srgbClr val="00B050"/>
                          </a:solidFill>
                        </a:rPr>
                        <a:t> </a:t>
                      </a:r>
                      <a:r>
                        <a:rPr lang="en-ZA" sz="1600" dirty="0" err="1">
                          <a:solidFill>
                            <a:srgbClr val="00B050"/>
                          </a:solidFill>
                        </a:rPr>
                        <a:t>en</a:t>
                      </a:r>
                      <a:r>
                        <a:rPr lang="en-ZA" sz="1600" dirty="0">
                          <a:solidFill>
                            <a:srgbClr val="00B050"/>
                          </a:solidFill>
                        </a:rPr>
                        <a:t> </a:t>
                      </a:r>
                      <a:r>
                        <a:rPr lang="en-ZA" sz="1600" dirty="0" err="1">
                          <a:solidFill>
                            <a:srgbClr val="00B050"/>
                          </a:solidFill>
                        </a:rPr>
                        <a:t>aan</a:t>
                      </a:r>
                      <a:r>
                        <a:rPr lang="en-ZA" sz="1600" dirty="0">
                          <a:solidFill>
                            <a:srgbClr val="00B050"/>
                          </a:solidFill>
                        </a:rPr>
                        <a:t> </a:t>
                      </a:r>
                      <a:r>
                        <a:rPr lang="en-ZA" sz="1600" dirty="0" err="1">
                          <a:solidFill>
                            <a:srgbClr val="00B050"/>
                          </a:solidFill>
                        </a:rPr>
                        <a:t>jou</a:t>
                      </a:r>
                      <a:r>
                        <a:rPr lang="en-ZA" sz="1600" dirty="0">
                          <a:solidFill>
                            <a:srgbClr val="00B050"/>
                          </a:solidFill>
                        </a:rPr>
                        <a:t> </a:t>
                      </a:r>
                      <a:r>
                        <a:rPr lang="en-ZA" sz="1600" dirty="0" err="1">
                          <a:solidFill>
                            <a:srgbClr val="00B050"/>
                          </a:solidFill>
                        </a:rPr>
                        <a:t>vrede</a:t>
                      </a:r>
                      <a:r>
                        <a:rPr lang="en-ZA" sz="1600" dirty="0">
                          <a:solidFill>
                            <a:srgbClr val="00B050"/>
                          </a:solidFill>
                        </a:rPr>
                        <a:t> gee. So </a:t>
                      </a:r>
                      <a:r>
                        <a:rPr lang="en-ZA" sz="1600" dirty="0" err="1">
                          <a:solidFill>
                            <a:srgbClr val="00B050"/>
                          </a:solidFill>
                        </a:rPr>
                        <a:t>moet</a:t>
                      </a:r>
                      <a:r>
                        <a:rPr lang="en-ZA" sz="1600" dirty="0">
                          <a:solidFill>
                            <a:srgbClr val="00B050"/>
                          </a:solidFill>
                        </a:rPr>
                        <a:t> </a:t>
                      </a:r>
                      <a:r>
                        <a:rPr lang="en-ZA" sz="1600" dirty="0" err="1">
                          <a:solidFill>
                            <a:srgbClr val="00B050"/>
                          </a:solidFill>
                        </a:rPr>
                        <a:t>hulle</a:t>
                      </a:r>
                      <a:r>
                        <a:rPr lang="en-ZA" sz="1600" dirty="0">
                          <a:solidFill>
                            <a:srgbClr val="00B050"/>
                          </a:solidFill>
                        </a:rPr>
                        <a:t> dan my Naam op die </a:t>
                      </a:r>
                      <a:r>
                        <a:rPr lang="en-ZA" sz="1600" dirty="0" err="1">
                          <a:solidFill>
                            <a:srgbClr val="00B050"/>
                          </a:solidFill>
                        </a:rPr>
                        <a:t>kinders</a:t>
                      </a:r>
                      <a:r>
                        <a:rPr lang="en-ZA" sz="1600" dirty="0">
                          <a:solidFill>
                            <a:srgbClr val="00B050"/>
                          </a:solidFill>
                        </a:rPr>
                        <a:t> van Israel </a:t>
                      </a:r>
                      <a:r>
                        <a:rPr lang="en-ZA" sz="1600" dirty="0" err="1">
                          <a:solidFill>
                            <a:srgbClr val="00B050"/>
                          </a:solidFill>
                        </a:rPr>
                        <a:t>lê</a:t>
                      </a:r>
                      <a:r>
                        <a:rPr lang="en-ZA" sz="1600" dirty="0">
                          <a:solidFill>
                            <a:srgbClr val="00B050"/>
                          </a:solidFill>
                        </a:rPr>
                        <a:t>; </a:t>
                      </a:r>
                      <a:r>
                        <a:rPr lang="en-ZA" sz="1600" dirty="0" err="1">
                          <a:solidFill>
                            <a:srgbClr val="00B050"/>
                          </a:solidFill>
                        </a:rPr>
                        <a:t>en</a:t>
                      </a:r>
                      <a:r>
                        <a:rPr lang="en-ZA" sz="1600" dirty="0">
                          <a:solidFill>
                            <a:srgbClr val="00B050"/>
                          </a:solidFill>
                        </a:rPr>
                        <a:t> </a:t>
                      </a:r>
                      <a:r>
                        <a:rPr lang="en-ZA" sz="1600" dirty="0" err="1">
                          <a:solidFill>
                            <a:srgbClr val="00B050"/>
                          </a:solidFill>
                        </a:rPr>
                        <a:t>Ék</a:t>
                      </a:r>
                      <a:r>
                        <a:rPr lang="en-ZA" sz="1600" dirty="0">
                          <a:solidFill>
                            <a:srgbClr val="00B050"/>
                          </a:solidFill>
                        </a:rPr>
                        <a:t> </a:t>
                      </a:r>
                      <a:r>
                        <a:rPr lang="en-ZA" sz="1600" dirty="0" err="1">
                          <a:solidFill>
                            <a:srgbClr val="00B050"/>
                          </a:solidFill>
                        </a:rPr>
                        <a:t>sal</a:t>
                      </a:r>
                      <a:r>
                        <a:rPr lang="en-ZA" sz="1600" dirty="0">
                          <a:solidFill>
                            <a:srgbClr val="00B050"/>
                          </a:solidFill>
                        </a:rPr>
                        <a:t> </a:t>
                      </a:r>
                      <a:r>
                        <a:rPr lang="en-ZA" sz="1600" dirty="0" err="1">
                          <a:solidFill>
                            <a:srgbClr val="00B050"/>
                          </a:solidFill>
                        </a:rPr>
                        <a:t>hulle</a:t>
                      </a:r>
                      <a:r>
                        <a:rPr lang="en-ZA" sz="1600" dirty="0">
                          <a:solidFill>
                            <a:srgbClr val="00B050"/>
                          </a:solidFill>
                        </a:rPr>
                        <a:t> </a:t>
                      </a:r>
                      <a:r>
                        <a:rPr lang="en-ZA" sz="1600" dirty="0" err="1">
                          <a:solidFill>
                            <a:srgbClr val="00B050"/>
                          </a:solidFill>
                        </a:rPr>
                        <a:t>seën</a:t>
                      </a:r>
                      <a:r>
                        <a:rPr lang="en-ZA" sz="1600" dirty="0">
                          <a:solidFill>
                            <a:srgbClr val="00B050"/>
                          </a:solidFill>
                        </a:rPr>
                        <a:t>.”</a:t>
                      </a:r>
                      <a:endParaRPr lang="en-ZA" sz="1600" dirty="0">
                        <a:solidFill>
                          <a:srgbClr val="00B050"/>
                        </a:solidFill>
                        <a:effectLst/>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nl-NL" sz="1600" dirty="0">
                          <a:solidFill>
                            <a:srgbClr val="0070C0"/>
                          </a:solidFill>
                        </a:rPr>
                        <a:t>Johannes 1:14: “En die Woord het vlees geword en het onder ons gewoon — en ons het sy heerlikheid aanskou, ’n heerlikheid soos van die Eniggeborene wat van die Vader kom — vol van genade en waarheid.”</a:t>
                      </a:r>
                    </a:p>
                    <a:p>
                      <a:pPr>
                        <a:lnSpc>
                          <a:spcPct val="107000"/>
                        </a:lnSpc>
                        <a:spcAft>
                          <a:spcPts val="600"/>
                        </a:spcAft>
                      </a:pPr>
                      <a:endParaRPr lang="nl-NL" sz="400" dirty="0">
                        <a:solidFill>
                          <a:srgbClr val="0070C0"/>
                        </a:solidFill>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600"/>
                        </a:spcAft>
                      </a:pPr>
                      <a:r>
                        <a:rPr lang="nl-NL" sz="1600" dirty="0">
                          <a:solidFill>
                            <a:srgbClr val="0070C0"/>
                          </a:solidFill>
                        </a:rPr>
                        <a:t>Lukas 10:23-24: “En Hy het Hom omgedraai na sy dissipels en afsonderlik aan hulle gesê: Salig is die oë wat sien wat julle sien; want Ek sê vir julle, baie profete en konings het gewens om te sien wat julle sien, en het dit nie gesien nie, en om te hoor wat julle hoor, en het dit nie gehoor nie.”</a:t>
                      </a:r>
                    </a:p>
                    <a:p>
                      <a:pPr>
                        <a:lnSpc>
                          <a:spcPct val="107000"/>
                        </a:lnSpc>
                        <a:spcAft>
                          <a:spcPts val="600"/>
                        </a:spcAft>
                      </a:pPr>
                      <a:endParaRPr lang="nl-NL" sz="400" dirty="0">
                        <a:solidFill>
                          <a:srgbClr val="0070C0"/>
                        </a:solidFill>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ZA" sz="1600" dirty="0">
                          <a:solidFill>
                            <a:srgbClr val="0070C0"/>
                          </a:solidFill>
                        </a:rPr>
                        <a:t>Johannes 14:6-9: “Jesus </a:t>
                      </a:r>
                      <a:r>
                        <a:rPr lang="en-ZA" sz="1600" dirty="0" err="1">
                          <a:solidFill>
                            <a:srgbClr val="0070C0"/>
                          </a:solidFill>
                        </a:rPr>
                        <a:t>antwoord</a:t>
                      </a:r>
                      <a:r>
                        <a:rPr lang="en-ZA" sz="1600" dirty="0">
                          <a:solidFill>
                            <a:srgbClr val="0070C0"/>
                          </a:solidFill>
                        </a:rPr>
                        <a:t> </a:t>
                      </a:r>
                      <a:r>
                        <a:rPr lang="en-ZA" sz="1600" dirty="0" err="1">
                          <a:solidFill>
                            <a:srgbClr val="0070C0"/>
                          </a:solidFill>
                        </a:rPr>
                        <a:t>hom</a:t>
                      </a:r>
                      <a:r>
                        <a:rPr lang="en-ZA" sz="1600" dirty="0">
                          <a:solidFill>
                            <a:srgbClr val="0070C0"/>
                          </a:solidFill>
                        </a:rPr>
                        <a:t>: </a:t>
                      </a:r>
                      <a:r>
                        <a:rPr lang="en-ZA" sz="1600" dirty="0" err="1">
                          <a:solidFill>
                            <a:srgbClr val="0070C0"/>
                          </a:solidFill>
                        </a:rPr>
                        <a:t>Ek</a:t>
                      </a:r>
                      <a:r>
                        <a:rPr lang="en-ZA" sz="1600" dirty="0">
                          <a:solidFill>
                            <a:srgbClr val="0070C0"/>
                          </a:solidFill>
                        </a:rPr>
                        <a:t> is die </a:t>
                      </a:r>
                      <a:r>
                        <a:rPr lang="en-ZA" sz="1600" dirty="0" err="1">
                          <a:solidFill>
                            <a:srgbClr val="0070C0"/>
                          </a:solidFill>
                        </a:rPr>
                        <a:t>weg</a:t>
                      </a:r>
                      <a:r>
                        <a:rPr lang="en-ZA" sz="1600" dirty="0">
                          <a:solidFill>
                            <a:srgbClr val="0070C0"/>
                          </a:solidFill>
                        </a:rPr>
                        <a:t> </a:t>
                      </a:r>
                      <a:r>
                        <a:rPr lang="en-ZA" sz="1600" dirty="0" err="1">
                          <a:solidFill>
                            <a:srgbClr val="0070C0"/>
                          </a:solidFill>
                        </a:rPr>
                        <a:t>en</a:t>
                      </a:r>
                      <a:r>
                        <a:rPr lang="en-ZA" sz="1600" dirty="0">
                          <a:solidFill>
                            <a:srgbClr val="0070C0"/>
                          </a:solidFill>
                        </a:rPr>
                        <a:t> die </a:t>
                      </a:r>
                      <a:r>
                        <a:rPr lang="en-ZA" sz="1600" dirty="0" err="1">
                          <a:solidFill>
                            <a:srgbClr val="0070C0"/>
                          </a:solidFill>
                        </a:rPr>
                        <a:t>waarheid</a:t>
                      </a:r>
                      <a:r>
                        <a:rPr lang="en-ZA" sz="1600" dirty="0">
                          <a:solidFill>
                            <a:srgbClr val="0070C0"/>
                          </a:solidFill>
                        </a:rPr>
                        <a:t> </a:t>
                      </a:r>
                      <a:r>
                        <a:rPr lang="en-ZA" sz="1600" dirty="0" err="1">
                          <a:solidFill>
                            <a:srgbClr val="0070C0"/>
                          </a:solidFill>
                        </a:rPr>
                        <a:t>en</a:t>
                      </a:r>
                      <a:r>
                        <a:rPr lang="en-ZA" sz="1600" dirty="0">
                          <a:solidFill>
                            <a:srgbClr val="0070C0"/>
                          </a:solidFill>
                        </a:rPr>
                        <a:t> die </a:t>
                      </a:r>
                      <a:r>
                        <a:rPr lang="en-ZA" sz="1600" dirty="0" err="1">
                          <a:solidFill>
                            <a:srgbClr val="0070C0"/>
                          </a:solidFill>
                        </a:rPr>
                        <a:t>lewe</a:t>
                      </a:r>
                      <a:r>
                        <a:rPr lang="en-ZA" sz="1600" dirty="0">
                          <a:solidFill>
                            <a:srgbClr val="0070C0"/>
                          </a:solidFill>
                        </a:rPr>
                        <a:t>; </a:t>
                      </a:r>
                      <a:r>
                        <a:rPr lang="en-ZA" sz="1600" dirty="0" err="1">
                          <a:solidFill>
                            <a:srgbClr val="0070C0"/>
                          </a:solidFill>
                        </a:rPr>
                        <a:t>niemand</a:t>
                      </a:r>
                      <a:r>
                        <a:rPr lang="en-ZA" sz="1600" dirty="0">
                          <a:solidFill>
                            <a:srgbClr val="0070C0"/>
                          </a:solidFill>
                        </a:rPr>
                        <a:t> </a:t>
                      </a:r>
                      <a:r>
                        <a:rPr lang="en-ZA" sz="1600" dirty="0" err="1">
                          <a:solidFill>
                            <a:srgbClr val="0070C0"/>
                          </a:solidFill>
                        </a:rPr>
                        <a:t>kom</a:t>
                      </a:r>
                      <a:r>
                        <a:rPr lang="en-ZA" sz="1600" dirty="0">
                          <a:solidFill>
                            <a:srgbClr val="0070C0"/>
                          </a:solidFill>
                        </a:rPr>
                        <a:t> </a:t>
                      </a:r>
                      <a:r>
                        <a:rPr lang="en-ZA" sz="1600" dirty="0" err="1">
                          <a:solidFill>
                            <a:srgbClr val="0070C0"/>
                          </a:solidFill>
                        </a:rPr>
                        <a:t>na</a:t>
                      </a:r>
                      <a:r>
                        <a:rPr lang="en-ZA" sz="1600" dirty="0">
                          <a:solidFill>
                            <a:srgbClr val="0070C0"/>
                          </a:solidFill>
                        </a:rPr>
                        <a:t> die Vader </a:t>
                      </a:r>
                      <a:r>
                        <a:rPr lang="en-ZA" sz="1600" dirty="0" err="1">
                          <a:solidFill>
                            <a:srgbClr val="0070C0"/>
                          </a:solidFill>
                        </a:rPr>
                        <a:t>behalwe</a:t>
                      </a:r>
                      <a:r>
                        <a:rPr lang="en-ZA" sz="1600" dirty="0">
                          <a:solidFill>
                            <a:srgbClr val="0070C0"/>
                          </a:solidFill>
                        </a:rPr>
                        <a:t> </a:t>
                      </a:r>
                      <a:r>
                        <a:rPr lang="en-ZA" sz="1600" dirty="0" err="1">
                          <a:solidFill>
                            <a:srgbClr val="0070C0"/>
                          </a:solidFill>
                        </a:rPr>
                        <a:t>deur</a:t>
                      </a:r>
                      <a:r>
                        <a:rPr lang="en-ZA" sz="1600" dirty="0">
                          <a:solidFill>
                            <a:srgbClr val="0070C0"/>
                          </a:solidFill>
                        </a:rPr>
                        <a:t> My </a:t>
                      </a:r>
                      <a:r>
                        <a:rPr lang="en-ZA" sz="1600" dirty="0" err="1">
                          <a:solidFill>
                            <a:srgbClr val="0070C0"/>
                          </a:solidFill>
                        </a:rPr>
                        <a:t>nie</a:t>
                      </a:r>
                      <a:r>
                        <a:rPr lang="en-ZA" sz="1600" dirty="0">
                          <a:solidFill>
                            <a:srgbClr val="0070C0"/>
                          </a:solidFill>
                        </a:rPr>
                        <a:t>. As </a:t>
                      </a:r>
                      <a:r>
                        <a:rPr lang="en-ZA" sz="1600" dirty="0" err="1">
                          <a:solidFill>
                            <a:srgbClr val="0070C0"/>
                          </a:solidFill>
                        </a:rPr>
                        <a:t>julle</a:t>
                      </a:r>
                      <a:r>
                        <a:rPr lang="en-ZA" sz="1600" dirty="0">
                          <a:solidFill>
                            <a:srgbClr val="0070C0"/>
                          </a:solidFill>
                        </a:rPr>
                        <a:t> My </a:t>
                      </a:r>
                      <a:r>
                        <a:rPr lang="en-ZA" sz="1600" dirty="0" err="1">
                          <a:solidFill>
                            <a:srgbClr val="0070C0"/>
                          </a:solidFill>
                        </a:rPr>
                        <a:t>geken</a:t>
                      </a:r>
                      <a:r>
                        <a:rPr lang="en-ZA" sz="1600" dirty="0">
                          <a:solidFill>
                            <a:srgbClr val="0070C0"/>
                          </a:solidFill>
                        </a:rPr>
                        <a:t> het, sou </a:t>
                      </a:r>
                      <a:r>
                        <a:rPr lang="en-ZA" sz="1600" dirty="0" err="1">
                          <a:solidFill>
                            <a:srgbClr val="0070C0"/>
                          </a:solidFill>
                        </a:rPr>
                        <a:t>julle</a:t>
                      </a:r>
                      <a:r>
                        <a:rPr lang="en-ZA" sz="1600" dirty="0">
                          <a:solidFill>
                            <a:srgbClr val="0070C0"/>
                          </a:solidFill>
                        </a:rPr>
                        <a:t> my Vader </a:t>
                      </a:r>
                      <a:r>
                        <a:rPr lang="en-ZA" sz="1600" dirty="0" err="1">
                          <a:solidFill>
                            <a:srgbClr val="0070C0"/>
                          </a:solidFill>
                        </a:rPr>
                        <a:t>ook</a:t>
                      </a:r>
                      <a:r>
                        <a:rPr lang="en-ZA" sz="1600" dirty="0">
                          <a:solidFill>
                            <a:srgbClr val="0070C0"/>
                          </a:solidFill>
                        </a:rPr>
                        <a:t> </a:t>
                      </a:r>
                      <a:r>
                        <a:rPr lang="en-ZA" sz="1600" dirty="0" err="1">
                          <a:solidFill>
                            <a:srgbClr val="0070C0"/>
                          </a:solidFill>
                        </a:rPr>
                        <a:t>geken</a:t>
                      </a:r>
                      <a:r>
                        <a:rPr lang="en-ZA" sz="1600" dirty="0">
                          <a:solidFill>
                            <a:srgbClr val="0070C0"/>
                          </a:solidFill>
                        </a:rPr>
                        <a:t> het, </a:t>
                      </a:r>
                      <a:r>
                        <a:rPr lang="en-ZA" sz="1600" dirty="0" err="1">
                          <a:solidFill>
                            <a:srgbClr val="0070C0"/>
                          </a:solidFill>
                        </a:rPr>
                        <a:t>en</a:t>
                      </a:r>
                      <a:r>
                        <a:rPr lang="en-ZA" sz="1600" dirty="0">
                          <a:solidFill>
                            <a:srgbClr val="0070C0"/>
                          </a:solidFill>
                        </a:rPr>
                        <a:t> van </a:t>
                      </a:r>
                      <a:r>
                        <a:rPr lang="en-ZA" sz="1600" dirty="0" err="1">
                          <a:solidFill>
                            <a:srgbClr val="0070C0"/>
                          </a:solidFill>
                        </a:rPr>
                        <a:t>nou</a:t>
                      </a:r>
                      <a:r>
                        <a:rPr lang="en-ZA" sz="1600" dirty="0">
                          <a:solidFill>
                            <a:srgbClr val="0070C0"/>
                          </a:solidFill>
                        </a:rPr>
                        <a:t> </a:t>
                      </a:r>
                      <a:r>
                        <a:rPr lang="en-ZA" sz="1600" dirty="0" err="1">
                          <a:solidFill>
                            <a:srgbClr val="0070C0"/>
                          </a:solidFill>
                        </a:rPr>
                        <a:t>af</a:t>
                      </a:r>
                      <a:r>
                        <a:rPr lang="en-ZA" sz="1600" dirty="0">
                          <a:solidFill>
                            <a:srgbClr val="0070C0"/>
                          </a:solidFill>
                        </a:rPr>
                        <a:t> ken </a:t>
                      </a:r>
                      <a:r>
                        <a:rPr lang="en-ZA" sz="1600" dirty="0" err="1">
                          <a:solidFill>
                            <a:srgbClr val="0070C0"/>
                          </a:solidFill>
                        </a:rPr>
                        <a:t>julle</a:t>
                      </a:r>
                      <a:r>
                        <a:rPr lang="en-ZA" sz="1600" dirty="0">
                          <a:solidFill>
                            <a:srgbClr val="0070C0"/>
                          </a:solidFill>
                        </a:rPr>
                        <a:t> </a:t>
                      </a:r>
                      <a:r>
                        <a:rPr lang="en-ZA" sz="1600" dirty="0" err="1">
                          <a:solidFill>
                            <a:srgbClr val="0070C0"/>
                          </a:solidFill>
                        </a:rPr>
                        <a:t>Hom</a:t>
                      </a:r>
                      <a:r>
                        <a:rPr lang="en-ZA" sz="1600" dirty="0">
                          <a:solidFill>
                            <a:srgbClr val="0070C0"/>
                          </a:solidFill>
                        </a:rPr>
                        <a:t> </a:t>
                      </a:r>
                      <a:r>
                        <a:rPr lang="en-ZA" sz="1600" dirty="0" err="1">
                          <a:solidFill>
                            <a:srgbClr val="0070C0"/>
                          </a:solidFill>
                        </a:rPr>
                        <a:t>en</a:t>
                      </a:r>
                      <a:r>
                        <a:rPr lang="en-ZA" sz="1600" dirty="0">
                          <a:solidFill>
                            <a:srgbClr val="0070C0"/>
                          </a:solidFill>
                        </a:rPr>
                        <a:t> het </a:t>
                      </a:r>
                      <a:r>
                        <a:rPr lang="en-ZA" sz="1600" dirty="0" err="1">
                          <a:solidFill>
                            <a:srgbClr val="0070C0"/>
                          </a:solidFill>
                        </a:rPr>
                        <a:t>julle</a:t>
                      </a:r>
                      <a:r>
                        <a:rPr lang="en-ZA" sz="1600" dirty="0">
                          <a:solidFill>
                            <a:srgbClr val="0070C0"/>
                          </a:solidFill>
                        </a:rPr>
                        <a:t> </a:t>
                      </a:r>
                      <a:r>
                        <a:rPr lang="en-ZA" sz="1600" dirty="0" err="1">
                          <a:solidFill>
                            <a:srgbClr val="0070C0"/>
                          </a:solidFill>
                        </a:rPr>
                        <a:t>Hom</a:t>
                      </a:r>
                      <a:r>
                        <a:rPr lang="en-ZA" sz="1600" dirty="0">
                          <a:solidFill>
                            <a:srgbClr val="0070C0"/>
                          </a:solidFill>
                        </a:rPr>
                        <a:t> </a:t>
                      </a:r>
                      <a:r>
                        <a:rPr lang="en-ZA" sz="1600" dirty="0" err="1">
                          <a:solidFill>
                            <a:srgbClr val="0070C0"/>
                          </a:solidFill>
                        </a:rPr>
                        <a:t>gesien</a:t>
                      </a:r>
                      <a:r>
                        <a:rPr lang="en-ZA" sz="1600" dirty="0">
                          <a:solidFill>
                            <a:srgbClr val="0070C0"/>
                          </a:solidFill>
                        </a:rPr>
                        <a:t>. </a:t>
                      </a:r>
                      <a:r>
                        <a:rPr lang="en-ZA" sz="1600" dirty="0" err="1">
                          <a:solidFill>
                            <a:srgbClr val="0070C0"/>
                          </a:solidFill>
                        </a:rPr>
                        <a:t>Filippus</a:t>
                      </a:r>
                      <a:r>
                        <a:rPr lang="en-ZA" sz="1600" dirty="0">
                          <a:solidFill>
                            <a:srgbClr val="0070C0"/>
                          </a:solidFill>
                        </a:rPr>
                        <a:t> </a:t>
                      </a:r>
                      <a:r>
                        <a:rPr lang="en-ZA" sz="1600" dirty="0" err="1">
                          <a:solidFill>
                            <a:srgbClr val="0070C0"/>
                          </a:solidFill>
                        </a:rPr>
                        <a:t>sê</a:t>
                      </a:r>
                      <a:r>
                        <a:rPr lang="en-ZA" sz="1600" dirty="0">
                          <a:solidFill>
                            <a:srgbClr val="0070C0"/>
                          </a:solidFill>
                        </a:rPr>
                        <a:t> vir </a:t>
                      </a:r>
                      <a:r>
                        <a:rPr lang="en-ZA" sz="1600" dirty="0" err="1">
                          <a:solidFill>
                            <a:srgbClr val="0070C0"/>
                          </a:solidFill>
                        </a:rPr>
                        <a:t>Hom</a:t>
                      </a:r>
                      <a:r>
                        <a:rPr lang="en-ZA" sz="1600" dirty="0">
                          <a:solidFill>
                            <a:srgbClr val="0070C0"/>
                          </a:solidFill>
                        </a:rPr>
                        <a:t>: Here, toon </a:t>
                      </a:r>
                      <a:r>
                        <a:rPr lang="en-ZA" sz="1600" dirty="0" err="1">
                          <a:solidFill>
                            <a:srgbClr val="0070C0"/>
                          </a:solidFill>
                        </a:rPr>
                        <a:t>ons</a:t>
                      </a:r>
                      <a:r>
                        <a:rPr lang="en-ZA" sz="1600" dirty="0">
                          <a:solidFill>
                            <a:srgbClr val="0070C0"/>
                          </a:solidFill>
                        </a:rPr>
                        <a:t> die Vader, </a:t>
                      </a:r>
                      <a:r>
                        <a:rPr lang="en-ZA" sz="1600" dirty="0" err="1">
                          <a:solidFill>
                            <a:srgbClr val="0070C0"/>
                          </a:solidFill>
                        </a:rPr>
                        <a:t>en</a:t>
                      </a:r>
                      <a:r>
                        <a:rPr lang="en-ZA" sz="1600" dirty="0">
                          <a:solidFill>
                            <a:srgbClr val="0070C0"/>
                          </a:solidFill>
                        </a:rPr>
                        <a:t> </a:t>
                      </a:r>
                      <a:r>
                        <a:rPr lang="en-ZA" sz="1600" dirty="0" err="1">
                          <a:solidFill>
                            <a:srgbClr val="0070C0"/>
                          </a:solidFill>
                        </a:rPr>
                        <a:t>dit</a:t>
                      </a:r>
                      <a:r>
                        <a:rPr lang="en-ZA" sz="1600" dirty="0">
                          <a:solidFill>
                            <a:srgbClr val="0070C0"/>
                          </a:solidFill>
                        </a:rPr>
                        <a:t> is vir </a:t>
                      </a:r>
                      <a:r>
                        <a:rPr lang="en-ZA" sz="1600" dirty="0" err="1">
                          <a:solidFill>
                            <a:srgbClr val="0070C0"/>
                          </a:solidFill>
                        </a:rPr>
                        <a:t>ons</a:t>
                      </a:r>
                      <a:r>
                        <a:rPr lang="en-ZA" sz="1600" dirty="0">
                          <a:solidFill>
                            <a:srgbClr val="0070C0"/>
                          </a:solidFill>
                        </a:rPr>
                        <a:t> </a:t>
                      </a:r>
                      <a:r>
                        <a:rPr lang="en-ZA" sz="1600" dirty="0" err="1">
                          <a:solidFill>
                            <a:srgbClr val="0070C0"/>
                          </a:solidFill>
                        </a:rPr>
                        <a:t>genoeg</a:t>
                      </a:r>
                      <a:r>
                        <a:rPr lang="en-ZA" sz="1600" dirty="0">
                          <a:solidFill>
                            <a:srgbClr val="0070C0"/>
                          </a:solidFill>
                        </a:rPr>
                        <a:t>. Jesus </a:t>
                      </a:r>
                      <a:r>
                        <a:rPr lang="en-ZA" sz="1600" dirty="0" err="1">
                          <a:solidFill>
                            <a:srgbClr val="0070C0"/>
                          </a:solidFill>
                        </a:rPr>
                        <a:t>sê</a:t>
                      </a:r>
                      <a:r>
                        <a:rPr lang="en-ZA" sz="1600" dirty="0">
                          <a:solidFill>
                            <a:srgbClr val="0070C0"/>
                          </a:solidFill>
                        </a:rPr>
                        <a:t> vir </a:t>
                      </a:r>
                      <a:r>
                        <a:rPr lang="en-ZA" sz="1600" dirty="0" err="1">
                          <a:solidFill>
                            <a:srgbClr val="0070C0"/>
                          </a:solidFill>
                        </a:rPr>
                        <a:t>hom</a:t>
                      </a:r>
                      <a:r>
                        <a:rPr lang="en-ZA" sz="1600" dirty="0">
                          <a:solidFill>
                            <a:srgbClr val="0070C0"/>
                          </a:solidFill>
                        </a:rPr>
                        <a:t>: </a:t>
                      </a:r>
                      <a:r>
                        <a:rPr lang="en-ZA" sz="1600" dirty="0" err="1">
                          <a:solidFill>
                            <a:srgbClr val="0070C0"/>
                          </a:solidFill>
                        </a:rPr>
                        <a:t>Ek</a:t>
                      </a:r>
                      <a:r>
                        <a:rPr lang="en-ZA" sz="1600" dirty="0">
                          <a:solidFill>
                            <a:srgbClr val="0070C0"/>
                          </a:solidFill>
                        </a:rPr>
                        <a:t> is so </a:t>
                      </a:r>
                      <a:r>
                        <a:rPr lang="en-ZA" sz="1600" dirty="0" err="1">
                          <a:solidFill>
                            <a:srgbClr val="0070C0"/>
                          </a:solidFill>
                        </a:rPr>
                        <a:t>lankal</a:t>
                      </a:r>
                      <a:r>
                        <a:rPr lang="en-ZA" sz="1600" dirty="0">
                          <a:solidFill>
                            <a:srgbClr val="0070C0"/>
                          </a:solidFill>
                        </a:rPr>
                        <a:t> by </a:t>
                      </a:r>
                      <a:r>
                        <a:rPr lang="en-ZA" sz="1600" dirty="0" err="1">
                          <a:solidFill>
                            <a:srgbClr val="0070C0"/>
                          </a:solidFill>
                        </a:rPr>
                        <a:t>julle</a:t>
                      </a:r>
                      <a:r>
                        <a:rPr lang="en-ZA" sz="1600" dirty="0">
                          <a:solidFill>
                            <a:srgbClr val="0070C0"/>
                          </a:solidFill>
                        </a:rPr>
                        <a:t>, </a:t>
                      </a:r>
                      <a:r>
                        <a:rPr lang="en-ZA" sz="1600" dirty="0" err="1">
                          <a:solidFill>
                            <a:srgbClr val="0070C0"/>
                          </a:solidFill>
                        </a:rPr>
                        <a:t>en</a:t>
                      </a:r>
                      <a:r>
                        <a:rPr lang="en-ZA" sz="1600" dirty="0">
                          <a:solidFill>
                            <a:srgbClr val="0070C0"/>
                          </a:solidFill>
                        </a:rPr>
                        <a:t> het </a:t>
                      </a:r>
                      <a:r>
                        <a:rPr lang="en-ZA" sz="1600" dirty="0" err="1">
                          <a:solidFill>
                            <a:srgbClr val="0070C0"/>
                          </a:solidFill>
                        </a:rPr>
                        <a:t>jy</a:t>
                      </a:r>
                      <a:r>
                        <a:rPr lang="en-ZA" sz="1600" dirty="0">
                          <a:solidFill>
                            <a:srgbClr val="0070C0"/>
                          </a:solidFill>
                        </a:rPr>
                        <a:t> My </a:t>
                      </a:r>
                      <a:r>
                        <a:rPr lang="en-ZA" sz="1600" dirty="0" err="1">
                          <a:solidFill>
                            <a:srgbClr val="0070C0"/>
                          </a:solidFill>
                        </a:rPr>
                        <a:t>nie</a:t>
                      </a:r>
                      <a:r>
                        <a:rPr lang="en-ZA" sz="1600" dirty="0">
                          <a:solidFill>
                            <a:srgbClr val="0070C0"/>
                          </a:solidFill>
                        </a:rPr>
                        <a:t> </a:t>
                      </a:r>
                      <a:r>
                        <a:rPr lang="en-ZA" sz="1600" dirty="0" err="1">
                          <a:solidFill>
                            <a:srgbClr val="0070C0"/>
                          </a:solidFill>
                        </a:rPr>
                        <a:t>geken</a:t>
                      </a:r>
                      <a:r>
                        <a:rPr lang="en-ZA" sz="1600" dirty="0">
                          <a:solidFill>
                            <a:srgbClr val="0070C0"/>
                          </a:solidFill>
                        </a:rPr>
                        <a:t> </a:t>
                      </a:r>
                      <a:r>
                        <a:rPr lang="en-ZA" sz="1600" dirty="0" err="1">
                          <a:solidFill>
                            <a:srgbClr val="0070C0"/>
                          </a:solidFill>
                        </a:rPr>
                        <a:t>nie</a:t>
                      </a:r>
                      <a:r>
                        <a:rPr lang="en-ZA" sz="1600" dirty="0">
                          <a:solidFill>
                            <a:srgbClr val="0070C0"/>
                          </a:solidFill>
                        </a:rPr>
                        <a:t>, </a:t>
                      </a:r>
                      <a:r>
                        <a:rPr lang="en-ZA" sz="1600" dirty="0" err="1">
                          <a:solidFill>
                            <a:srgbClr val="0070C0"/>
                          </a:solidFill>
                        </a:rPr>
                        <a:t>Filippus</a:t>
                      </a:r>
                      <a:r>
                        <a:rPr lang="en-ZA" sz="1600" dirty="0">
                          <a:solidFill>
                            <a:srgbClr val="0070C0"/>
                          </a:solidFill>
                        </a:rPr>
                        <a:t>? Hy wat My </a:t>
                      </a:r>
                      <a:r>
                        <a:rPr lang="en-ZA" sz="1600" dirty="0" err="1">
                          <a:solidFill>
                            <a:srgbClr val="0070C0"/>
                          </a:solidFill>
                        </a:rPr>
                        <a:t>gesien</a:t>
                      </a:r>
                      <a:r>
                        <a:rPr lang="en-ZA" sz="1600" dirty="0">
                          <a:solidFill>
                            <a:srgbClr val="0070C0"/>
                          </a:solidFill>
                        </a:rPr>
                        <a:t> het, het die Vader </a:t>
                      </a:r>
                      <a:r>
                        <a:rPr lang="en-ZA" sz="1600" dirty="0" err="1">
                          <a:solidFill>
                            <a:srgbClr val="0070C0"/>
                          </a:solidFill>
                        </a:rPr>
                        <a:t>gesien</a:t>
                      </a:r>
                      <a:r>
                        <a:rPr lang="en-ZA" sz="1600" dirty="0">
                          <a:solidFill>
                            <a:srgbClr val="0070C0"/>
                          </a:solidFill>
                        </a:rPr>
                        <a:t>. </a:t>
                      </a:r>
                      <a:r>
                        <a:rPr lang="en-ZA" sz="1600" dirty="0" err="1">
                          <a:solidFill>
                            <a:srgbClr val="0070C0"/>
                          </a:solidFill>
                        </a:rPr>
                        <a:t>En</a:t>
                      </a:r>
                      <a:r>
                        <a:rPr lang="en-ZA" sz="1600" dirty="0">
                          <a:solidFill>
                            <a:srgbClr val="0070C0"/>
                          </a:solidFill>
                        </a:rPr>
                        <a:t> hoe </a:t>
                      </a:r>
                      <a:r>
                        <a:rPr lang="en-ZA" sz="1600" dirty="0" err="1">
                          <a:solidFill>
                            <a:srgbClr val="0070C0"/>
                          </a:solidFill>
                        </a:rPr>
                        <a:t>sê</a:t>
                      </a:r>
                      <a:r>
                        <a:rPr lang="en-ZA" sz="1600" dirty="0">
                          <a:solidFill>
                            <a:srgbClr val="0070C0"/>
                          </a:solidFill>
                        </a:rPr>
                        <a:t> </a:t>
                      </a:r>
                      <a:r>
                        <a:rPr lang="en-ZA" sz="1600" dirty="0" err="1">
                          <a:solidFill>
                            <a:srgbClr val="0070C0"/>
                          </a:solidFill>
                        </a:rPr>
                        <a:t>jy</a:t>
                      </a:r>
                      <a:r>
                        <a:rPr lang="en-ZA" sz="1600" dirty="0">
                          <a:solidFill>
                            <a:srgbClr val="0070C0"/>
                          </a:solidFill>
                        </a:rPr>
                        <a:t>: Toon </a:t>
                      </a:r>
                      <a:r>
                        <a:rPr lang="en-ZA" sz="1600" dirty="0" err="1">
                          <a:solidFill>
                            <a:srgbClr val="0070C0"/>
                          </a:solidFill>
                        </a:rPr>
                        <a:t>ons</a:t>
                      </a:r>
                      <a:r>
                        <a:rPr lang="en-ZA" sz="1600" dirty="0">
                          <a:solidFill>
                            <a:srgbClr val="0070C0"/>
                          </a:solidFill>
                        </a:rPr>
                        <a:t> die Vader?”</a:t>
                      </a:r>
                      <a:endParaRPr lang="en-ZA" sz="1600" dirty="0">
                        <a:solidFill>
                          <a:srgbClr val="0070C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8487755"/>
                  </a:ext>
                </a:extLst>
              </a:tr>
            </a:tbl>
          </a:graphicData>
        </a:graphic>
      </p:graphicFrame>
      <p:sp>
        <p:nvSpPr>
          <p:cNvPr id="5" name="TextBox 4">
            <a:extLst>
              <a:ext uri="{FF2B5EF4-FFF2-40B4-BE49-F238E27FC236}">
                <a16:creationId xmlns:a16="http://schemas.microsoft.com/office/drawing/2014/main" id="{EA94DEB9-489D-4D37-81D2-107056CCA167}"/>
              </a:ext>
            </a:extLst>
          </p:cNvPr>
          <p:cNvSpPr txBox="1"/>
          <p:nvPr/>
        </p:nvSpPr>
        <p:spPr>
          <a:xfrm>
            <a:off x="772887" y="4637277"/>
            <a:ext cx="10646226" cy="1815882"/>
          </a:xfrm>
          <a:prstGeom prst="rect">
            <a:avLst/>
          </a:prstGeom>
          <a:solidFill>
            <a:srgbClr val="0070C0"/>
          </a:solidFill>
        </p:spPr>
        <p:txBody>
          <a:bodyPr wrap="square">
            <a:spAutoFit/>
          </a:bodyPr>
          <a:lstStyle/>
          <a:p>
            <a:r>
              <a:rPr lang="nl-NL" sz="1600" dirty="0">
                <a:solidFill>
                  <a:schemeClr val="bg1"/>
                </a:solidFill>
              </a:rPr>
              <a:t>Kolossense 1: 15 -20: </a:t>
            </a:r>
            <a:r>
              <a:rPr lang="nl-NL" sz="1600" i="1" dirty="0">
                <a:solidFill>
                  <a:schemeClr val="bg1"/>
                </a:solidFill>
              </a:rPr>
              <a:t>“</a:t>
            </a:r>
            <a:r>
              <a:rPr lang="nl-NL" sz="1600" i="1" baseline="30000" dirty="0">
                <a:solidFill>
                  <a:schemeClr val="bg1"/>
                </a:solidFill>
              </a:rPr>
              <a:t>15</a:t>
            </a:r>
            <a:r>
              <a:rPr lang="nl-NL" sz="1600" i="1" dirty="0">
                <a:solidFill>
                  <a:schemeClr val="bg1"/>
                </a:solidFill>
              </a:rPr>
              <a:t>Hy is die Beeld van die onsienlike God, die Eersgeborene van die hele skepping; </a:t>
            </a:r>
            <a:r>
              <a:rPr lang="nl-NL" sz="1600" i="1" baseline="30000" dirty="0">
                <a:solidFill>
                  <a:schemeClr val="bg1"/>
                </a:solidFill>
              </a:rPr>
              <a:t>16</a:t>
            </a:r>
            <a:r>
              <a:rPr lang="nl-NL" sz="1600" i="1" dirty="0">
                <a:solidFill>
                  <a:schemeClr val="bg1"/>
                </a:solidFill>
              </a:rPr>
              <a:t>want in Hom is alle dinge geskape wat in die hemele en op die aarde is, wat sienlik en onsienlik is, trone sowel as heerskappye en owerhede en magte — alle dinge is deur Hom en tot Hom geskape. </a:t>
            </a:r>
            <a:r>
              <a:rPr lang="nl-NL" sz="1600" i="1" baseline="30000" dirty="0">
                <a:solidFill>
                  <a:schemeClr val="bg1"/>
                </a:solidFill>
              </a:rPr>
              <a:t>17</a:t>
            </a:r>
            <a:r>
              <a:rPr lang="nl-NL" sz="1600" i="1" dirty="0">
                <a:solidFill>
                  <a:schemeClr val="bg1"/>
                </a:solidFill>
              </a:rPr>
              <a:t>En Hy is voor alle dinge, en in Hom hou alle dinge stand. </a:t>
            </a:r>
            <a:r>
              <a:rPr lang="nl-NL" sz="1600" i="1" baseline="30000" dirty="0">
                <a:solidFill>
                  <a:schemeClr val="bg1"/>
                </a:solidFill>
              </a:rPr>
              <a:t>18</a:t>
            </a:r>
            <a:r>
              <a:rPr lang="nl-NL" sz="1600" i="1" dirty="0">
                <a:solidFill>
                  <a:schemeClr val="bg1"/>
                </a:solidFill>
              </a:rPr>
              <a:t>En Hy is die Hoof van die liggaam, naamlik die gemeente; Hy wat die begin is, die Eersgeborene uit die dode, sodat Hy in alles die eerste kan wees. </a:t>
            </a:r>
            <a:r>
              <a:rPr lang="nl-NL" sz="1600" i="1" baseline="30000" dirty="0">
                <a:solidFill>
                  <a:schemeClr val="bg1"/>
                </a:solidFill>
              </a:rPr>
              <a:t>19</a:t>
            </a:r>
            <a:r>
              <a:rPr lang="nl-NL" sz="1600" i="1" dirty="0">
                <a:solidFill>
                  <a:schemeClr val="bg1"/>
                </a:solidFill>
              </a:rPr>
              <a:t>Want dit het die Vader behaag dat in Hom die ganse volheid sou woon </a:t>
            </a:r>
            <a:r>
              <a:rPr lang="nl-NL" sz="1600" i="1" baseline="30000" dirty="0">
                <a:solidFill>
                  <a:schemeClr val="bg1"/>
                </a:solidFill>
              </a:rPr>
              <a:t>20</a:t>
            </a:r>
            <a:r>
              <a:rPr lang="nl-NL" sz="1600" i="1" dirty="0">
                <a:solidFill>
                  <a:schemeClr val="bg1"/>
                </a:solidFill>
              </a:rPr>
              <a:t>en dat Hy deur Hom alles met Homself sou versoen nadat Hy vrede gemaak het deur die bloed van sy kruis — ek sê deur Hom — die dinge op die aarde sowel as die dinge in die hemele.”</a:t>
            </a:r>
            <a:endParaRPr lang="en-ZA" sz="1600" i="1" dirty="0">
              <a:solidFill>
                <a:schemeClr val="bg1"/>
              </a:solidFill>
            </a:endParaRPr>
          </a:p>
        </p:txBody>
      </p:sp>
    </p:spTree>
    <p:extLst>
      <p:ext uri="{BB962C8B-B14F-4D97-AF65-F5344CB8AC3E}">
        <p14:creationId xmlns:p14="http://schemas.microsoft.com/office/powerpoint/2010/main" val="1493664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Messias</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sal</a:t>
            </a:r>
            <a:r>
              <a:rPr lang="en-ZA" sz="3200" b="1" dirty="0">
                <a:solidFill>
                  <a:srgbClr val="FF0000"/>
                </a:solidFill>
                <a:effectLst>
                  <a:outerShdw blurRad="50800" dist="38100" dir="2700000" algn="tl" rotWithShape="0">
                    <a:prstClr val="black">
                      <a:alpha val="40000"/>
                    </a:prstClr>
                  </a:outerShdw>
                </a:effectLst>
              </a:rPr>
              <a:t> in Bethlehem </a:t>
            </a:r>
            <a:r>
              <a:rPr lang="en-ZA" sz="3200" b="1" dirty="0" err="1">
                <a:solidFill>
                  <a:srgbClr val="FF0000"/>
                </a:solidFill>
                <a:effectLst>
                  <a:outerShdw blurRad="50800" dist="38100" dir="2700000" algn="tl" rotWithShape="0">
                    <a:prstClr val="black">
                      <a:alpha val="40000"/>
                    </a:prstClr>
                  </a:outerShdw>
                </a:effectLst>
              </a:rPr>
              <a:t>gebore</a:t>
            </a:r>
            <a:r>
              <a:rPr lang="en-ZA" sz="3200" b="1" dirty="0">
                <a:solidFill>
                  <a:srgbClr val="FF0000"/>
                </a:solidFill>
                <a:effectLst>
                  <a:outerShdw blurRad="50800" dist="38100" dir="2700000" algn="tl" rotWithShape="0">
                    <a:prstClr val="black">
                      <a:alpha val="40000"/>
                    </a:prstClr>
                  </a:outerShdw>
                </a:effectLst>
              </a:rPr>
              <a:t> word</a:t>
            </a:r>
          </a:p>
        </p:txBody>
      </p:sp>
      <p:graphicFrame>
        <p:nvGraphicFramePr>
          <p:cNvPr id="3" name="Table 2">
            <a:extLst>
              <a:ext uri="{FF2B5EF4-FFF2-40B4-BE49-F238E27FC236}">
                <a16:creationId xmlns:a16="http://schemas.microsoft.com/office/drawing/2014/main" id="{B5686514-4994-4F6C-BB18-B83F68256F47}"/>
              </a:ext>
            </a:extLst>
          </p:cNvPr>
          <p:cNvGraphicFramePr>
            <a:graphicFrameLocks noGrp="1"/>
          </p:cNvGraphicFramePr>
          <p:nvPr>
            <p:extLst>
              <p:ext uri="{D42A27DB-BD31-4B8C-83A1-F6EECF244321}">
                <p14:modId xmlns:p14="http://schemas.microsoft.com/office/powerpoint/2010/main" val="1302826452"/>
              </p:ext>
            </p:extLst>
          </p:nvPr>
        </p:nvGraphicFramePr>
        <p:xfrm>
          <a:off x="1325245" y="1284175"/>
          <a:ext cx="9541510" cy="2928747"/>
        </p:xfrm>
        <a:graphic>
          <a:graphicData uri="http://schemas.openxmlformats.org/drawingml/2006/table">
            <a:tbl>
              <a:tblPr firstRow="1" firstCol="1" lastRow="1" lastCol="1" bandRow="1" bandCol="1">
                <a:tableStyleId>{5C22544A-7EE6-4342-B048-85BDC9FD1C3A}</a:tableStyleId>
              </a:tblPr>
              <a:tblGrid>
                <a:gridCol w="4375759">
                  <a:extLst>
                    <a:ext uri="{9D8B030D-6E8A-4147-A177-3AD203B41FA5}">
                      <a16:colId xmlns:a16="http://schemas.microsoft.com/office/drawing/2014/main" val="951949694"/>
                    </a:ext>
                  </a:extLst>
                </a:gridCol>
                <a:gridCol w="5165751">
                  <a:extLst>
                    <a:ext uri="{9D8B030D-6E8A-4147-A177-3AD203B41FA5}">
                      <a16:colId xmlns:a16="http://schemas.microsoft.com/office/drawing/2014/main" val="2470134015"/>
                    </a:ext>
                  </a:extLst>
                </a:gridCol>
              </a:tblGrid>
              <a:tr h="1312545">
                <a:tc>
                  <a:txBody>
                    <a:bodyPr/>
                    <a:lstStyle/>
                    <a:p>
                      <a:pPr>
                        <a:lnSpc>
                          <a:spcPct val="107000"/>
                        </a:lnSpc>
                        <a:spcAft>
                          <a:spcPts val="600"/>
                        </a:spcAft>
                      </a:pPr>
                      <a:r>
                        <a:rPr lang="af-ZA" sz="1800" dirty="0">
                          <a:solidFill>
                            <a:schemeClr val="tx1"/>
                          </a:solidFill>
                          <a:effectLst/>
                        </a:rPr>
                        <a:t>Ongeveer 730 jaar voor Christus profeteer </a:t>
                      </a:r>
                      <a:r>
                        <a:rPr lang="af-ZA" sz="1800" dirty="0">
                          <a:solidFill>
                            <a:srgbClr val="00B050"/>
                          </a:solidFill>
                          <a:effectLst/>
                        </a:rPr>
                        <a:t>Miga 5:1-2: “</a:t>
                      </a:r>
                      <a:r>
                        <a:rPr lang="af-ZA" sz="1800" baseline="30000" dirty="0">
                          <a:solidFill>
                            <a:srgbClr val="00B050"/>
                          </a:solidFill>
                          <a:effectLst/>
                        </a:rPr>
                        <a:t>1</a:t>
                      </a:r>
                      <a:r>
                        <a:rPr lang="af-ZA" sz="1800" dirty="0">
                          <a:solidFill>
                            <a:srgbClr val="00B050"/>
                          </a:solidFill>
                          <a:effectLst/>
                        </a:rPr>
                        <a:t>EN jy, Betlehem </a:t>
                      </a:r>
                      <a:r>
                        <a:rPr lang="af-ZA" sz="1800" dirty="0" err="1">
                          <a:solidFill>
                            <a:srgbClr val="00B050"/>
                          </a:solidFill>
                          <a:effectLst/>
                        </a:rPr>
                        <a:t>Éfrata</a:t>
                      </a:r>
                      <a:r>
                        <a:rPr lang="af-ZA" sz="1800" dirty="0">
                          <a:solidFill>
                            <a:srgbClr val="00B050"/>
                          </a:solidFill>
                          <a:effectLst/>
                        </a:rPr>
                        <a:t>, klein om te wees onder die geslagte van Juda, uit jou sal daar vir My uitgaan een wat ’n Heerser in Israel sal wees; en sy uitgange is uit die voortyd, uit die dae van die ewigheid. </a:t>
                      </a:r>
                      <a:r>
                        <a:rPr lang="af-ZA" sz="1800" baseline="30000" dirty="0">
                          <a:solidFill>
                            <a:srgbClr val="00B050"/>
                          </a:solidFill>
                          <a:effectLst/>
                        </a:rPr>
                        <a:t>2</a:t>
                      </a:r>
                      <a:r>
                        <a:rPr lang="af-ZA" sz="1800" dirty="0">
                          <a:solidFill>
                            <a:srgbClr val="00B050"/>
                          </a:solidFill>
                          <a:effectLst/>
                        </a:rPr>
                        <a:t>Daarom sal Hy hulle prysgee tot op die tyd dat ’n barende gebaar het. Dan sal die oorblyfsel van sy broers saam met die kinders van Israel terugkeer..” </a:t>
                      </a:r>
                      <a:endParaRPr lang="en-ZA" sz="1800" dirty="0">
                        <a:solidFill>
                          <a:srgbClr val="00B05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af-ZA" sz="1800" dirty="0">
                          <a:solidFill>
                            <a:schemeClr val="tx1"/>
                          </a:solidFill>
                          <a:effectLst/>
                        </a:rPr>
                        <a:t>Vervul ongeveer 730 jaar later, sien </a:t>
                      </a:r>
                      <a:r>
                        <a:rPr lang="af-ZA" sz="1800" b="1" kern="1200" dirty="0">
                          <a:solidFill>
                            <a:srgbClr val="0070C0"/>
                          </a:solidFill>
                          <a:effectLst/>
                          <a:latin typeface="+mn-lt"/>
                          <a:ea typeface="+mn-ea"/>
                          <a:cs typeface="+mn-cs"/>
                        </a:rPr>
                        <a:t>Matteus 2:1-2: “</a:t>
                      </a:r>
                      <a:r>
                        <a:rPr lang="af-ZA" sz="1800" baseline="30000" dirty="0">
                          <a:solidFill>
                            <a:srgbClr val="0070C0"/>
                          </a:solidFill>
                          <a:effectLst/>
                        </a:rPr>
                        <a:t>1</a:t>
                      </a:r>
                      <a:r>
                        <a:rPr lang="af-ZA" sz="1800" dirty="0">
                          <a:solidFill>
                            <a:srgbClr val="0070C0"/>
                          </a:solidFill>
                          <a:effectLst/>
                        </a:rPr>
                        <a:t>En toe Jesus te Betlehem in </a:t>
                      </a:r>
                      <a:r>
                        <a:rPr lang="af-ZA" sz="1800" dirty="0" err="1">
                          <a:solidFill>
                            <a:srgbClr val="0070C0"/>
                          </a:solidFill>
                          <a:effectLst/>
                        </a:rPr>
                        <a:t>Judéa</a:t>
                      </a:r>
                      <a:r>
                        <a:rPr lang="af-ZA" sz="1800" dirty="0">
                          <a:solidFill>
                            <a:srgbClr val="0070C0"/>
                          </a:solidFill>
                          <a:effectLst/>
                        </a:rPr>
                        <a:t> gebore is, in die dae van koning </a:t>
                      </a:r>
                      <a:r>
                        <a:rPr lang="af-ZA" sz="1800" dirty="0" err="1">
                          <a:solidFill>
                            <a:srgbClr val="0070C0"/>
                          </a:solidFill>
                          <a:effectLst/>
                        </a:rPr>
                        <a:t>Herodes</a:t>
                      </a:r>
                      <a:r>
                        <a:rPr lang="af-ZA" sz="1800" dirty="0">
                          <a:solidFill>
                            <a:srgbClr val="0070C0"/>
                          </a:solidFill>
                          <a:effectLst/>
                        </a:rPr>
                        <a:t>, het daar wyse manne uit die Ooste in Jerusalem aangekom </a:t>
                      </a:r>
                      <a:r>
                        <a:rPr lang="af-ZA" sz="1800" baseline="30000" dirty="0">
                          <a:solidFill>
                            <a:srgbClr val="0070C0"/>
                          </a:solidFill>
                          <a:effectLst/>
                        </a:rPr>
                        <a:t>2</a:t>
                      </a:r>
                      <a:r>
                        <a:rPr lang="af-ZA" sz="1800" dirty="0">
                          <a:solidFill>
                            <a:srgbClr val="0070C0"/>
                          </a:solidFill>
                          <a:effectLst/>
                        </a:rPr>
                        <a:t>en gesê: ‘Waar is die Koning van die Jode, wat gebore is? Want ons het sy ster in die Ooste gesien en gekom om Hom hulde te bewys.’”</a:t>
                      </a:r>
                      <a:endParaRPr lang="en-ZA" sz="1800" dirty="0">
                        <a:solidFill>
                          <a:srgbClr val="0070C0"/>
                        </a:solidFill>
                        <a:effectLst/>
                      </a:endParaRPr>
                    </a:p>
                    <a:p>
                      <a:pPr>
                        <a:lnSpc>
                          <a:spcPct val="107000"/>
                        </a:lnSpc>
                        <a:spcAft>
                          <a:spcPts val="600"/>
                        </a:spcAft>
                      </a:pPr>
                      <a:r>
                        <a:rPr lang="af-ZA" sz="1800" dirty="0">
                          <a:solidFill>
                            <a:schemeClr val="tx1"/>
                          </a:solidFill>
                          <a:effectLst/>
                        </a:rPr>
                        <a:t> </a:t>
                      </a:r>
                      <a:endParaRPr lang="en-ZA"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28241706"/>
                  </a:ext>
                </a:extLst>
              </a:tr>
            </a:tbl>
          </a:graphicData>
        </a:graphic>
      </p:graphicFrame>
      <p:sp>
        <p:nvSpPr>
          <p:cNvPr id="5" name="TextBox 4">
            <a:extLst>
              <a:ext uri="{FF2B5EF4-FFF2-40B4-BE49-F238E27FC236}">
                <a16:creationId xmlns:a16="http://schemas.microsoft.com/office/drawing/2014/main" id="{E2191129-0E1B-4E6A-A300-EFE581832BD9}"/>
              </a:ext>
            </a:extLst>
          </p:cNvPr>
          <p:cNvSpPr txBox="1"/>
          <p:nvPr/>
        </p:nvSpPr>
        <p:spPr>
          <a:xfrm>
            <a:off x="903516" y="5029163"/>
            <a:ext cx="10646226" cy="707886"/>
          </a:xfrm>
          <a:prstGeom prst="rect">
            <a:avLst/>
          </a:prstGeom>
          <a:solidFill>
            <a:srgbClr val="0070C0"/>
          </a:solidFill>
        </p:spPr>
        <p:txBody>
          <a:bodyPr wrap="square">
            <a:spAutoFit/>
          </a:bodyPr>
          <a:lstStyle/>
          <a:p>
            <a:r>
              <a:rPr lang="nl-NL" sz="2000" dirty="0">
                <a:solidFill>
                  <a:schemeClr val="bg1"/>
                </a:solidFill>
              </a:rPr>
              <a:t>Die naam Bethlehem beteken “Plek van brood”. Johannes 6:35: “</a:t>
            </a:r>
            <a:r>
              <a:rPr lang="nl-NL" sz="2000" i="1" dirty="0">
                <a:solidFill>
                  <a:schemeClr val="bg1"/>
                </a:solidFill>
              </a:rPr>
              <a:t>E</a:t>
            </a:r>
            <a:r>
              <a:rPr lang="en-ZA" sz="2000" i="1" dirty="0">
                <a:solidFill>
                  <a:schemeClr val="bg1"/>
                </a:solidFill>
              </a:rPr>
              <a:t>n Jesus </a:t>
            </a:r>
            <a:r>
              <a:rPr lang="en-ZA" sz="2000" i="1" dirty="0" err="1">
                <a:solidFill>
                  <a:schemeClr val="bg1"/>
                </a:solidFill>
              </a:rPr>
              <a:t>sê</a:t>
            </a:r>
            <a:r>
              <a:rPr lang="en-ZA" sz="2000" i="1" dirty="0">
                <a:solidFill>
                  <a:schemeClr val="bg1"/>
                </a:solidFill>
              </a:rPr>
              <a:t> vir </a:t>
            </a:r>
            <a:r>
              <a:rPr lang="en-ZA" sz="2000" i="1" dirty="0" err="1">
                <a:solidFill>
                  <a:schemeClr val="bg1"/>
                </a:solidFill>
              </a:rPr>
              <a:t>hulle</a:t>
            </a:r>
            <a:r>
              <a:rPr lang="en-ZA" sz="2000" i="1" dirty="0">
                <a:solidFill>
                  <a:schemeClr val="bg1"/>
                </a:solidFill>
              </a:rPr>
              <a:t>: </a:t>
            </a:r>
            <a:r>
              <a:rPr lang="en-ZA" sz="2000" i="1" dirty="0" err="1">
                <a:solidFill>
                  <a:schemeClr val="bg1"/>
                </a:solidFill>
              </a:rPr>
              <a:t>Ek</a:t>
            </a:r>
            <a:r>
              <a:rPr lang="en-ZA" sz="2000" i="1" dirty="0">
                <a:solidFill>
                  <a:schemeClr val="bg1"/>
                </a:solidFill>
              </a:rPr>
              <a:t> is die brood van die </a:t>
            </a:r>
            <a:r>
              <a:rPr lang="en-ZA" sz="2000" i="1" dirty="0" err="1">
                <a:solidFill>
                  <a:schemeClr val="bg1"/>
                </a:solidFill>
              </a:rPr>
              <a:t>lewe</a:t>
            </a:r>
            <a:r>
              <a:rPr lang="en-ZA" sz="2000" i="1" dirty="0">
                <a:solidFill>
                  <a:schemeClr val="bg1"/>
                </a:solidFill>
              </a:rPr>
              <a:t>; </a:t>
            </a:r>
            <a:r>
              <a:rPr lang="en-ZA" sz="2000" i="1" dirty="0" err="1">
                <a:solidFill>
                  <a:schemeClr val="bg1"/>
                </a:solidFill>
              </a:rPr>
              <a:t>wie</a:t>
            </a:r>
            <a:r>
              <a:rPr lang="en-ZA" sz="2000" i="1" dirty="0">
                <a:solidFill>
                  <a:schemeClr val="bg1"/>
                </a:solidFill>
              </a:rPr>
              <a:t> </a:t>
            </a:r>
            <a:r>
              <a:rPr lang="en-ZA" sz="2000" i="1" dirty="0" err="1">
                <a:solidFill>
                  <a:schemeClr val="bg1"/>
                </a:solidFill>
              </a:rPr>
              <a:t>na</a:t>
            </a:r>
            <a:r>
              <a:rPr lang="en-ZA" sz="2000" i="1" dirty="0">
                <a:solidFill>
                  <a:schemeClr val="bg1"/>
                </a:solidFill>
              </a:rPr>
              <a:t> My toe </a:t>
            </a:r>
            <a:r>
              <a:rPr lang="en-ZA" sz="2000" i="1" dirty="0" err="1">
                <a:solidFill>
                  <a:schemeClr val="bg1"/>
                </a:solidFill>
              </a:rPr>
              <a:t>kom</a:t>
            </a:r>
            <a:r>
              <a:rPr lang="en-ZA" sz="2000" i="1" dirty="0">
                <a:solidFill>
                  <a:schemeClr val="bg1"/>
                </a:solidFill>
              </a:rPr>
              <a:t>, </a:t>
            </a:r>
            <a:r>
              <a:rPr lang="en-ZA" sz="2000" i="1" dirty="0" err="1">
                <a:solidFill>
                  <a:schemeClr val="bg1"/>
                </a:solidFill>
              </a:rPr>
              <a:t>sal</a:t>
            </a:r>
            <a:r>
              <a:rPr lang="en-ZA" sz="2000" i="1" dirty="0">
                <a:solidFill>
                  <a:schemeClr val="bg1"/>
                </a:solidFill>
              </a:rPr>
              <a:t> nooit </a:t>
            </a:r>
            <a:r>
              <a:rPr lang="en-ZA" sz="2000" i="1" dirty="0" err="1">
                <a:solidFill>
                  <a:schemeClr val="bg1"/>
                </a:solidFill>
              </a:rPr>
              <a:t>honger</a:t>
            </a:r>
            <a:r>
              <a:rPr lang="en-ZA" sz="2000" i="1" dirty="0">
                <a:solidFill>
                  <a:schemeClr val="bg1"/>
                </a:solidFill>
              </a:rPr>
              <a:t> </a:t>
            </a:r>
            <a:r>
              <a:rPr lang="en-ZA" sz="2000" i="1" dirty="0" err="1">
                <a:solidFill>
                  <a:schemeClr val="bg1"/>
                </a:solidFill>
              </a:rPr>
              <a:t>kry</a:t>
            </a:r>
            <a:r>
              <a:rPr lang="en-ZA" sz="2000" i="1" dirty="0">
                <a:solidFill>
                  <a:schemeClr val="bg1"/>
                </a:solidFill>
              </a:rPr>
              <a:t> </a:t>
            </a:r>
            <a:r>
              <a:rPr lang="en-ZA" sz="2000" i="1" dirty="0" err="1">
                <a:solidFill>
                  <a:schemeClr val="bg1"/>
                </a:solidFill>
              </a:rPr>
              <a:t>nie</a:t>
            </a:r>
            <a:r>
              <a:rPr lang="en-ZA" sz="2000" i="1" dirty="0">
                <a:solidFill>
                  <a:schemeClr val="bg1"/>
                </a:solidFill>
              </a:rPr>
              <a:t>; </a:t>
            </a:r>
            <a:r>
              <a:rPr lang="en-ZA" sz="2000" i="1" dirty="0" err="1">
                <a:solidFill>
                  <a:schemeClr val="bg1"/>
                </a:solidFill>
              </a:rPr>
              <a:t>en</a:t>
            </a:r>
            <a:r>
              <a:rPr lang="en-ZA" sz="2000" i="1" dirty="0">
                <a:solidFill>
                  <a:schemeClr val="bg1"/>
                </a:solidFill>
              </a:rPr>
              <a:t> </a:t>
            </a:r>
            <a:r>
              <a:rPr lang="en-ZA" sz="2000" i="1" dirty="0" err="1">
                <a:solidFill>
                  <a:schemeClr val="bg1"/>
                </a:solidFill>
              </a:rPr>
              <a:t>wie</a:t>
            </a:r>
            <a:r>
              <a:rPr lang="en-ZA" sz="2000" i="1" dirty="0">
                <a:solidFill>
                  <a:schemeClr val="bg1"/>
                </a:solidFill>
              </a:rPr>
              <a:t> in My </a:t>
            </a:r>
            <a:r>
              <a:rPr lang="en-ZA" sz="2000" i="1" dirty="0" err="1">
                <a:solidFill>
                  <a:schemeClr val="bg1"/>
                </a:solidFill>
              </a:rPr>
              <a:t>glo</a:t>
            </a:r>
            <a:r>
              <a:rPr lang="en-ZA" sz="2000" i="1" dirty="0">
                <a:solidFill>
                  <a:schemeClr val="bg1"/>
                </a:solidFill>
              </a:rPr>
              <a:t>, </a:t>
            </a:r>
            <a:r>
              <a:rPr lang="en-ZA" sz="2000" i="1" dirty="0" err="1">
                <a:solidFill>
                  <a:schemeClr val="bg1"/>
                </a:solidFill>
              </a:rPr>
              <a:t>sal</a:t>
            </a:r>
            <a:r>
              <a:rPr lang="en-ZA" sz="2000" i="1" dirty="0">
                <a:solidFill>
                  <a:schemeClr val="bg1"/>
                </a:solidFill>
              </a:rPr>
              <a:t> nooit </a:t>
            </a:r>
            <a:r>
              <a:rPr lang="en-ZA" sz="2000" i="1" dirty="0" err="1">
                <a:solidFill>
                  <a:schemeClr val="bg1"/>
                </a:solidFill>
              </a:rPr>
              <a:t>dors</a:t>
            </a:r>
            <a:r>
              <a:rPr lang="en-ZA" sz="2000" i="1" dirty="0">
                <a:solidFill>
                  <a:schemeClr val="bg1"/>
                </a:solidFill>
              </a:rPr>
              <a:t> </a:t>
            </a:r>
            <a:r>
              <a:rPr lang="en-ZA" sz="2000" i="1" dirty="0" err="1">
                <a:solidFill>
                  <a:schemeClr val="bg1"/>
                </a:solidFill>
              </a:rPr>
              <a:t>kry</a:t>
            </a:r>
            <a:r>
              <a:rPr lang="en-ZA" sz="2000" i="1" dirty="0">
                <a:solidFill>
                  <a:schemeClr val="bg1"/>
                </a:solidFill>
              </a:rPr>
              <a:t> </a:t>
            </a:r>
            <a:r>
              <a:rPr lang="en-ZA" sz="2000" i="1" dirty="0" err="1">
                <a:solidFill>
                  <a:schemeClr val="bg1"/>
                </a:solidFill>
              </a:rPr>
              <a:t>nie</a:t>
            </a:r>
            <a:r>
              <a:rPr lang="en-ZA" sz="2000" i="1" dirty="0">
                <a:solidFill>
                  <a:schemeClr val="bg1"/>
                </a:solidFill>
              </a:rPr>
              <a:t>.</a:t>
            </a:r>
            <a:r>
              <a:rPr lang="en-ZA" sz="2000" dirty="0">
                <a:solidFill>
                  <a:schemeClr val="bg1"/>
                </a:solidFill>
              </a:rPr>
              <a:t>”</a:t>
            </a:r>
            <a:endParaRPr lang="en-ZA" sz="2000" i="1" dirty="0">
              <a:solidFill>
                <a:schemeClr val="bg1"/>
              </a:solidFill>
            </a:endParaRPr>
          </a:p>
        </p:txBody>
      </p:sp>
    </p:spTree>
    <p:extLst>
      <p:ext uri="{BB962C8B-B14F-4D97-AF65-F5344CB8AC3E}">
        <p14:creationId xmlns:p14="http://schemas.microsoft.com/office/powerpoint/2010/main" val="123891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Messias</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sal</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uit</a:t>
            </a:r>
            <a:r>
              <a:rPr lang="en-ZA" sz="3200" b="1" dirty="0">
                <a:solidFill>
                  <a:srgbClr val="FF0000"/>
                </a:solidFill>
                <a:effectLst>
                  <a:outerShdw blurRad="50800" dist="38100" dir="2700000" algn="tl" rotWithShape="0">
                    <a:prstClr val="black">
                      <a:alpha val="40000"/>
                    </a:prstClr>
                  </a:outerShdw>
                </a:effectLst>
              </a:rPr>
              <a:t> die </a:t>
            </a:r>
            <a:r>
              <a:rPr lang="en-ZA" sz="3200" b="1" dirty="0" err="1">
                <a:solidFill>
                  <a:srgbClr val="FF0000"/>
                </a:solidFill>
                <a:effectLst>
                  <a:outerShdw blurRad="50800" dist="38100" dir="2700000" algn="tl" rotWithShape="0">
                    <a:prstClr val="black">
                      <a:alpha val="40000"/>
                    </a:prstClr>
                  </a:outerShdw>
                </a:effectLst>
              </a:rPr>
              <a:t>nageslag</a:t>
            </a:r>
            <a:r>
              <a:rPr lang="en-ZA" sz="3200" b="1" dirty="0">
                <a:solidFill>
                  <a:srgbClr val="FF0000"/>
                </a:solidFill>
                <a:effectLst>
                  <a:outerShdw blurRad="50800" dist="38100" dir="2700000" algn="tl" rotWithShape="0">
                    <a:prstClr val="black">
                      <a:alpha val="40000"/>
                    </a:prstClr>
                  </a:outerShdw>
                </a:effectLst>
              </a:rPr>
              <a:t> van Dawid </a:t>
            </a:r>
            <a:r>
              <a:rPr lang="en-ZA" sz="3200" b="1" dirty="0" err="1">
                <a:solidFill>
                  <a:srgbClr val="FF0000"/>
                </a:solidFill>
                <a:effectLst>
                  <a:outerShdw blurRad="50800" dist="38100" dir="2700000" algn="tl" rotWithShape="0">
                    <a:prstClr val="black">
                      <a:alpha val="40000"/>
                    </a:prstClr>
                  </a:outerShdw>
                </a:effectLst>
              </a:rPr>
              <a:t>gebore</a:t>
            </a:r>
            <a:r>
              <a:rPr lang="en-ZA" sz="3200" b="1" dirty="0">
                <a:solidFill>
                  <a:srgbClr val="FF0000"/>
                </a:solidFill>
                <a:effectLst>
                  <a:outerShdw blurRad="50800" dist="38100" dir="2700000" algn="tl" rotWithShape="0">
                    <a:prstClr val="black">
                      <a:alpha val="40000"/>
                    </a:prstClr>
                  </a:outerShdw>
                </a:effectLst>
              </a:rPr>
              <a:t> word</a:t>
            </a:r>
          </a:p>
        </p:txBody>
      </p:sp>
      <p:graphicFrame>
        <p:nvGraphicFramePr>
          <p:cNvPr id="2" name="Table 1">
            <a:extLst>
              <a:ext uri="{FF2B5EF4-FFF2-40B4-BE49-F238E27FC236}">
                <a16:creationId xmlns:a16="http://schemas.microsoft.com/office/drawing/2014/main" id="{E449B23D-DF69-4D08-95AA-A0C09367B9AC}"/>
              </a:ext>
            </a:extLst>
          </p:cNvPr>
          <p:cNvGraphicFramePr>
            <a:graphicFrameLocks noGrp="1"/>
          </p:cNvGraphicFramePr>
          <p:nvPr>
            <p:extLst>
              <p:ext uri="{D42A27DB-BD31-4B8C-83A1-F6EECF244321}">
                <p14:modId xmlns:p14="http://schemas.microsoft.com/office/powerpoint/2010/main" val="106506869"/>
              </p:ext>
            </p:extLst>
          </p:nvPr>
        </p:nvGraphicFramePr>
        <p:xfrm>
          <a:off x="522514" y="733223"/>
          <a:ext cx="11053666" cy="3799015"/>
        </p:xfrm>
        <a:graphic>
          <a:graphicData uri="http://schemas.openxmlformats.org/drawingml/2006/table">
            <a:tbl>
              <a:tblPr firstRow="1" firstCol="1" lastRow="1" lastCol="1" bandRow="1" bandCol="1">
                <a:tableStyleId>{5C22544A-7EE6-4342-B048-85BDC9FD1C3A}</a:tableStyleId>
              </a:tblPr>
              <a:tblGrid>
                <a:gridCol w="4447568">
                  <a:extLst>
                    <a:ext uri="{9D8B030D-6E8A-4147-A177-3AD203B41FA5}">
                      <a16:colId xmlns:a16="http://schemas.microsoft.com/office/drawing/2014/main" val="1135001564"/>
                    </a:ext>
                  </a:extLst>
                </a:gridCol>
                <a:gridCol w="6606098">
                  <a:extLst>
                    <a:ext uri="{9D8B030D-6E8A-4147-A177-3AD203B41FA5}">
                      <a16:colId xmlns:a16="http://schemas.microsoft.com/office/drawing/2014/main" val="1757320967"/>
                    </a:ext>
                  </a:extLst>
                </a:gridCol>
              </a:tblGrid>
              <a:tr h="1132205">
                <a:tc>
                  <a:txBody>
                    <a:bodyPr/>
                    <a:lstStyle/>
                    <a:p>
                      <a:pPr>
                        <a:lnSpc>
                          <a:spcPct val="107000"/>
                        </a:lnSpc>
                        <a:spcAft>
                          <a:spcPts val="600"/>
                        </a:spcAft>
                      </a:pPr>
                      <a:r>
                        <a:rPr lang="af-ZA" sz="1400" dirty="0" err="1">
                          <a:solidFill>
                            <a:schemeClr val="tx1"/>
                          </a:solidFill>
                          <a:effectLst/>
                        </a:rPr>
                        <a:t>Isai</a:t>
                      </a:r>
                      <a:r>
                        <a:rPr lang="af-ZA" sz="1400" dirty="0">
                          <a:solidFill>
                            <a:schemeClr val="tx1"/>
                          </a:solidFill>
                          <a:effectLst/>
                        </a:rPr>
                        <a:t> was Dawid se pa. Ongeveer 750 jaar voor Christus profeteer </a:t>
                      </a:r>
                      <a:r>
                        <a:rPr lang="af-ZA" sz="1400" dirty="0">
                          <a:solidFill>
                            <a:srgbClr val="00B050"/>
                          </a:solidFill>
                          <a:effectLst/>
                        </a:rPr>
                        <a:t>Jesaja 11:10: “En in dié dag sal die nasies vra na die wortel van </a:t>
                      </a:r>
                      <a:r>
                        <a:rPr lang="af-ZA" sz="1400" dirty="0" err="1">
                          <a:solidFill>
                            <a:srgbClr val="00B050"/>
                          </a:solidFill>
                          <a:effectLst/>
                        </a:rPr>
                        <a:t>Ísai</a:t>
                      </a:r>
                      <a:r>
                        <a:rPr lang="af-ZA" sz="1400" dirty="0">
                          <a:solidFill>
                            <a:srgbClr val="00B050"/>
                          </a:solidFill>
                          <a:effectLst/>
                        </a:rPr>
                        <a:t>, wat daar staan as ’n banier van die volke, en sy rusplek sal heerlik wees.”</a:t>
                      </a:r>
                    </a:p>
                    <a:p>
                      <a:pPr>
                        <a:lnSpc>
                          <a:spcPct val="107000"/>
                        </a:lnSpc>
                        <a:spcAft>
                          <a:spcPts val="600"/>
                        </a:spcAft>
                      </a:pPr>
                      <a:endParaRPr lang="en-ZA" sz="300" dirty="0">
                        <a:solidFill>
                          <a:schemeClr val="tx1"/>
                        </a:solidFill>
                        <a:effectLst/>
                      </a:endParaRPr>
                    </a:p>
                    <a:p>
                      <a:pPr>
                        <a:lnSpc>
                          <a:spcPct val="107000"/>
                        </a:lnSpc>
                        <a:spcAft>
                          <a:spcPts val="600"/>
                        </a:spcAft>
                      </a:pPr>
                      <a:r>
                        <a:rPr lang="af-ZA" sz="1400" dirty="0">
                          <a:solidFill>
                            <a:srgbClr val="00B050"/>
                          </a:solidFill>
                          <a:effectLst/>
                        </a:rPr>
                        <a:t>Jesaja 9:6-7: “</a:t>
                      </a:r>
                      <a:r>
                        <a:rPr lang="af-ZA" sz="1400" baseline="30000" dirty="0">
                          <a:solidFill>
                            <a:srgbClr val="00B050"/>
                          </a:solidFill>
                          <a:effectLst/>
                        </a:rPr>
                        <a:t>6</a:t>
                      </a:r>
                      <a:r>
                        <a:rPr lang="af-ZA" sz="1400" dirty="0">
                          <a:solidFill>
                            <a:srgbClr val="00B050"/>
                          </a:solidFill>
                          <a:effectLst/>
                        </a:rPr>
                        <a:t>tot vermeerdering van die heerskappy en tot vrede sonder einde, op die troon van Dawid en oor sy koninkryk, om dit te bevestig en dit te versterk deur reg en deur geregtigheid, van nou af tot in ewigheid. Die ywer van die Here van die leërskare sal dit doen. Die slaande hand van die Here. </a:t>
                      </a:r>
                      <a:r>
                        <a:rPr lang="af-ZA" sz="1400" baseline="30000" dirty="0">
                          <a:solidFill>
                            <a:srgbClr val="00B050"/>
                          </a:solidFill>
                          <a:effectLst/>
                        </a:rPr>
                        <a:t>7</a:t>
                      </a:r>
                      <a:r>
                        <a:rPr lang="af-ZA" sz="1400" dirty="0">
                          <a:solidFill>
                            <a:srgbClr val="00B050"/>
                          </a:solidFill>
                          <a:effectLst/>
                        </a:rPr>
                        <a:t>DIE Here stuur ’n woord in Jakob, en dit val in Israel;” </a:t>
                      </a:r>
                      <a:br>
                        <a:rPr lang="af-ZA" sz="1400" dirty="0">
                          <a:solidFill>
                            <a:srgbClr val="00B050"/>
                          </a:solidFill>
                          <a:effectLst/>
                        </a:rPr>
                      </a:br>
                      <a:endParaRPr lang="af-ZA" sz="600" dirty="0">
                        <a:solidFill>
                          <a:srgbClr val="00B050"/>
                        </a:solidFill>
                        <a:effectLst/>
                      </a:endParaRPr>
                    </a:p>
                    <a:p>
                      <a:pPr>
                        <a:lnSpc>
                          <a:spcPct val="107000"/>
                        </a:lnSpc>
                        <a:spcAft>
                          <a:spcPts val="600"/>
                        </a:spcAft>
                      </a:pPr>
                      <a:r>
                        <a:rPr lang="nl-NL" sz="1400" dirty="0">
                          <a:solidFill>
                            <a:srgbClr val="00B050"/>
                          </a:solidFill>
                        </a:rPr>
                        <a:t>Jesaja 16:5: “En opgerig is deur goedgunstigheid ’n troon, en daarop sit een in getrouheid in Dawid se tent, ’n regter wat die reg soek en gou is in geregtigheid.</a:t>
                      </a:r>
                      <a:br>
                        <a:rPr lang="en-ZA" sz="1400" dirty="0">
                          <a:solidFill>
                            <a:schemeClr val="tx1"/>
                          </a:solidFill>
                          <a:effectLst/>
                          <a:latin typeface="Verdana" panose="020B0604030504040204" pitchFamily="34" charset="0"/>
                          <a:cs typeface="Times New Roman" panose="02020603050405020304" pitchFamily="18" charset="0"/>
                        </a:rPr>
                      </a:br>
                      <a:endParaRPr lang="en-ZA" sz="1400" dirty="0">
                        <a:solidFill>
                          <a:srgbClr val="00B050"/>
                        </a:solidFill>
                        <a:effectLst/>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af-ZA" sz="1400" dirty="0">
                          <a:solidFill>
                            <a:srgbClr val="0070C0"/>
                          </a:solidFill>
                          <a:effectLst/>
                        </a:rPr>
                        <a:t>In Romeine 15:12 bevestig Paulus: “En Jesaja sê ook: ‘Die wortel van </a:t>
                      </a:r>
                      <a:r>
                        <a:rPr lang="af-ZA" sz="1400" dirty="0" err="1">
                          <a:solidFill>
                            <a:srgbClr val="0070C0"/>
                          </a:solidFill>
                          <a:effectLst/>
                        </a:rPr>
                        <a:t>Ísai</a:t>
                      </a:r>
                      <a:r>
                        <a:rPr lang="af-ZA" sz="1400" dirty="0">
                          <a:solidFill>
                            <a:srgbClr val="0070C0"/>
                          </a:solidFill>
                          <a:effectLst/>
                        </a:rPr>
                        <a:t> sal daar wees, en Hy wat opstaan om oor die nasies te heers, op Hom sal die nasies hoop.’”</a:t>
                      </a:r>
                    </a:p>
                    <a:p>
                      <a:pPr>
                        <a:lnSpc>
                          <a:spcPct val="107000"/>
                        </a:lnSpc>
                        <a:spcAft>
                          <a:spcPts val="600"/>
                        </a:spcAft>
                      </a:pPr>
                      <a:r>
                        <a:rPr lang="af-ZA" sz="1400" dirty="0">
                          <a:solidFill>
                            <a:schemeClr val="tx1"/>
                          </a:solidFill>
                          <a:effectLst/>
                        </a:rPr>
                        <a:t>Nie net dui baie profesieë in die Ou Testament daarop dat die Messias uit die nageslag van Dawid gebore sou word nie, maar ons sien dit ook bevestig in die geslagsregisters wat in die Nuwe Testament van beide vaderskant en moederskant gegee word: Matteus 1:1-17: Vaderskant en Lukas 3:23-38: Moederskant. </a:t>
                      </a:r>
                    </a:p>
                    <a:p>
                      <a:pPr>
                        <a:lnSpc>
                          <a:spcPct val="107000"/>
                        </a:lnSpc>
                        <a:spcAft>
                          <a:spcPts val="600"/>
                        </a:spcAft>
                      </a:pPr>
                      <a:r>
                        <a:rPr lang="af-ZA" sz="1400" dirty="0">
                          <a:solidFill>
                            <a:schemeClr val="tx1"/>
                          </a:solidFill>
                          <a:effectLst/>
                        </a:rPr>
                        <a:t>Lukas het die Joodse denkwyse gebruik om Maria se geslagsregister aan te dui deur telkens te verwys na die manlike figuur. Josef word byvoorbeeld aangedui as die seun van </a:t>
                      </a:r>
                      <a:r>
                        <a:rPr lang="af-ZA" sz="1400" dirty="0" err="1">
                          <a:solidFill>
                            <a:schemeClr val="tx1"/>
                          </a:solidFill>
                          <a:effectLst/>
                        </a:rPr>
                        <a:t>Heli</a:t>
                      </a:r>
                      <a:r>
                        <a:rPr lang="af-ZA" sz="1400" dirty="0">
                          <a:solidFill>
                            <a:schemeClr val="tx1"/>
                          </a:solidFill>
                          <a:effectLst/>
                        </a:rPr>
                        <a:t> maar laasgenoemde het geen seuns van sy eie gehad nie, met ander woorde, daar word verwys na die skoonseun. Beide die geslagsregisters wys daarop dat Josef nie die genetiese vader van Jesus was nie, maar die wettige (aardse) vader. </a:t>
                      </a:r>
                    </a:p>
                    <a:p>
                      <a:pPr>
                        <a:lnSpc>
                          <a:spcPct val="107000"/>
                        </a:lnSpc>
                        <a:spcAft>
                          <a:spcPts val="600"/>
                        </a:spcAft>
                      </a:pPr>
                      <a:r>
                        <a:rPr lang="af-ZA" sz="1400" dirty="0">
                          <a:solidFill>
                            <a:schemeClr val="tx1"/>
                          </a:solidFill>
                          <a:effectLst/>
                        </a:rPr>
                        <a:t>Matteus 1:16: </a:t>
                      </a:r>
                      <a:r>
                        <a:rPr lang="af-ZA" sz="1400" dirty="0">
                          <a:solidFill>
                            <a:srgbClr val="0070C0"/>
                          </a:solidFill>
                          <a:effectLst/>
                        </a:rPr>
                        <a:t>“en Jakob die vader van Josef, die man van Maria uit wie gebore is Jesus wat Christus genoem word.” </a:t>
                      </a:r>
                      <a:r>
                        <a:rPr lang="af-ZA" sz="1400" dirty="0">
                          <a:solidFill>
                            <a:schemeClr val="tx1"/>
                          </a:solidFill>
                          <a:effectLst/>
                        </a:rPr>
                        <a:t>en Lukas 3:23: “</a:t>
                      </a:r>
                      <a:r>
                        <a:rPr lang="af-ZA" sz="1400" dirty="0">
                          <a:solidFill>
                            <a:srgbClr val="0070C0"/>
                          </a:solidFill>
                          <a:effectLst/>
                        </a:rPr>
                        <a:t>EN Hy, Jesus, was omtrent dertig jaar oud toe Hy begin leer het; en Hy was, soos hulle gemeen het, die seun van Josef, die seun van Eli,........”</a:t>
                      </a:r>
                      <a:endParaRPr lang="en-ZA" sz="1400" dirty="0">
                        <a:solidFill>
                          <a:srgbClr val="0070C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2331218"/>
                  </a:ext>
                </a:extLst>
              </a:tr>
            </a:tbl>
          </a:graphicData>
        </a:graphic>
      </p:graphicFrame>
      <p:sp>
        <p:nvSpPr>
          <p:cNvPr id="7" name="TextBox 6">
            <a:extLst>
              <a:ext uri="{FF2B5EF4-FFF2-40B4-BE49-F238E27FC236}">
                <a16:creationId xmlns:a16="http://schemas.microsoft.com/office/drawing/2014/main" id="{BB3B056E-A059-469A-B7BD-290DBE88C721}"/>
              </a:ext>
            </a:extLst>
          </p:cNvPr>
          <p:cNvSpPr txBox="1"/>
          <p:nvPr/>
        </p:nvSpPr>
        <p:spPr>
          <a:xfrm>
            <a:off x="597159" y="4765596"/>
            <a:ext cx="10764416" cy="1569660"/>
          </a:xfrm>
          <a:prstGeom prst="rect">
            <a:avLst/>
          </a:prstGeom>
          <a:solidFill>
            <a:srgbClr val="0070C0"/>
          </a:solidFill>
        </p:spPr>
        <p:txBody>
          <a:bodyPr wrap="square">
            <a:spAutoFit/>
          </a:bodyPr>
          <a:lstStyle/>
          <a:p>
            <a:r>
              <a:rPr lang="nl-NL" sz="1600" dirty="0">
                <a:solidFill>
                  <a:schemeClr val="bg1"/>
                </a:solidFill>
              </a:rPr>
              <a:t>​ Openbaring 5:1-5: </a:t>
            </a:r>
            <a:r>
              <a:rPr lang="nl-NL" sz="1600" i="1" dirty="0">
                <a:solidFill>
                  <a:schemeClr val="bg1"/>
                </a:solidFill>
              </a:rPr>
              <a:t>“</a:t>
            </a:r>
            <a:r>
              <a:rPr lang="nl-NL" sz="1600" i="1" baseline="30000" dirty="0">
                <a:solidFill>
                  <a:schemeClr val="bg1"/>
                </a:solidFill>
              </a:rPr>
              <a:t>1</a:t>
            </a:r>
            <a:r>
              <a:rPr lang="nl-NL" sz="1600" i="1" dirty="0">
                <a:solidFill>
                  <a:schemeClr val="bg1"/>
                </a:solidFill>
              </a:rPr>
              <a:t>EN ek het in die regterhand van Hom wat op die troon sit, ’n boek gesien, van binne en van buite beskrywe en met sewe seëls goed verseël. </a:t>
            </a:r>
            <a:r>
              <a:rPr lang="nl-NL" sz="1600" i="1" baseline="30000" dirty="0">
                <a:solidFill>
                  <a:schemeClr val="bg1"/>
                </a:solidFill>
              </a:rPr>
              <a:t>2</a:t>
            </a:r>
            <a:r>
              <a:rPr lang="nl-NL" sz="1600" i="1" dirty="0">
                <a:solidFill>
                  <a:schemeClr val="bg1"/>
                </a:solidFill>
              </a:rPr>
              <a:t>En ek het ’n sterk engel gesien wat met ’n groot stem uitroep: Wie is waardig om die boek oop te maak en sy seëls te breek? </a:t>
            </a:r>
            <a:r>
              <a:rPr lang="nl-NL" sz="1600" i="1" baseline="30000" dirty="0">
                <a:solidFill>
                  <a:schemeClr val="bg1"/>
                </a:solidFill>
              </a:rPr>
              <a:t>3</a:t>
            </a:r>
            <a:r>
              <a:rPr lang="nl-NL" sz="1600" i="1" dirty="0">
                <a:solidFill>
                  <a:schemeClr val="bg1"/>
                </a:solidFill>
              </a:rPr>
              <a:t>En niemand in die hemel of op die aarde of onder die aarde kon die boek oopmaak of daarin kyk nie. </a:t>
            </a:r>
            <a:r>
              <a:rPr lang="nl-NL" sz="1600" i="1" baseline="30000" dirty="0">
                <a:solidFill>
                  <a:schemeClr val="bg1"/>
                </a:solidFill>
              </a:rPr>
              <a:t>4</a:t>
            </a:r>
            <a:r>
              <a:rPr lang="nl-NL" sz="1600" i="1" dirty="0">
                <a:solidFill>
                  <a:schemeClr val="bg1"/>
                </a:solidFill>
              </a:rPr>
              <a:t>En ek het baie geween, omdat daar niemand waardig bevind is om die boek oop te maak en te lees of daarin te kyk nie. </a:t>
            </a:r>
            <a:r>
              <a:rPr lang="nl-NL" sz="1600" i="1" baseline="30000" dirty="0">
                <a:solidFill>
                  <a:schemeClr val="bg1"/>
                </a:solidFill>
              </a:rPr>
              <a:t>5</a:t>
            </a:r>
            <a:r>
              <a:rPr lang="nl-NL" sz="1600" i="1" dirty="0">
                <a:solidFill>
                  <a:schemeClr val="bg1"/>
                </a:solidFill>
              </a:rPr>
              <a:t>Toe sê een van die ouderlinge vir my: Moenie ween nie; kyk, die Leeu wat uit die stam van Juda is, die wortel van Dawid, het oorwin om die boek oop te maak en sy sewe seëls te breek.”</a:t>
            </a:r>
            <a:endParaRPr lang="en-ZA" sz="1600" i="1" dirty="0">
              <a:solidFill>
                <a:schemeClr val="bg1"/>
              </a:solidFill>
            </a:endParaRPr>
          </a:p>
        </p:txBody>
      </p:sp>
    </p:spTree>
    <p:extLst>
      <p:ext uri="{BB962C8B-B14F-4D97-AF65-F5344CB8AC3E}">
        <p14:creationId xmlns:p14="http://schemas.microsoft.com/office/powerpoint/2010/main" val="1228768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C28CC8-4AD6-41A0-BCC5-F92BF4F93D1E}"/>
              </a:ext>
            </a:extLst>
          </p:cNvPr>
          <p:cNvSpPr>
            <a:spLocks noGrp="1"/>
          </p:cNvSpPr>
          <p:nvPr>
            <p:ph idx="1"/>
          </p:nvPr>
        </p:nvSpPr>
        <p:spPr>
          <a:xfrm>
            <a:off x="838200" y="987425"/>
            <a:ext cx="10515600" cy="4351338"/>
          </a:xfrm>
        </p:spPr>
        <p:txBody>
          <a:bodyPr>
            <a:normAutofit fontScale="85000" lnSpcReduction="20000"/>
          </a:bodyPr>
          <a:lstStyle/>
          <a:p>
            <a:r>
              <a:rPr lang="en-ZA" sz="3800" b="1" dirty="0" err="1">
                <a:solidFill>
                  <a:srgbClr val="0070C0"/>
                </a:solidFill>
              </a:rPr>
              <a:t>Jeremia</a:t>
            </a:r>
            <a:r>
              <a:rPr lang="en-ZA" sz="3800" b="1" dirty="0">
                <a:solidFill>
                  <a:srgbClr val="0070C0"/>
                </a:solidFill>
              </a:rPr>
              <a:t> 23:5-6: </a:t>
            </a:r>
            <a:r>
              <a:rPr lang="en-ZA" i="1" dirty="0"/>
              <a:t>“KYK, </a:t>
            </a:r>
            <a:r>
              <a:rPr lang="en-ZA" i="1" dirty="0" err="1"/>
              <a:t>daar</a:t>
            </a:r>
            <a:r>
              <a:rPr lang="en-ZA" i="1" dirty="0"/>
              <a:t> </a:t>
            </a:r>
            <a:r>
              <a:rPr lang="en-ZA" i="1" dirty="0" err="1"/>
              <a:t>kom</a:t>
            </a:r>
            <a:r>
              <a:rPr lang="en-ZA" i="1" dirty="0"/>
              <a:t> </a:t>
            </a:r>
            <a:r>
              <a:rPr lang="en-ZA" i="1" dirty="0" err="1"/>
              <a:t>dae</a:t>
            </a:r>
            <a:r>
              <a:rPr lang="en-ZA" i="1" dirty="0"/>
              <a:t>, </a:t>
            </a:r>
            <a:r>
              <a:rPr lang="en-ZA" i="1" dirty="0" err="1"/>
              <a:t>spreek</a:t>
            </a:r>
            <a:r>
              <a:rPr lang="en-ZA" i="1" dirty="0"/>
              <a:t> die Here, </a:t>
            </a:r>
            <a:r>
              <a:rPr lang="en-ZA" b="1" i="1" dirty="0" err="1">
                <a:solidFill>
                  <a:srgbClr val="0070C0"/>
                </a:solidFill>
              </a:rPr>
              <a:t>dat</a:t>
            </a:r>
            <a:r>
              <a:rPr lang="en-ZA" b="1" i="1" dirty="0">
                <a:solidFill>
                  <a:srgbClr val="0070C0"/>
                </a:solidFill>
              </a:rPr>
              <a:t> </a:t>
            </a:r>
            <a:r>
              <a:rPr lang="en-ZA" b="1" i="1" dirty="0" err="1">
                <a:solidFill>
                  <a:srgbClr val="0070C0"/>
                </a:solidFill>
              </a:rPr>
              <a:t>Ek</a:t>
            </a:r>
            <a:r>
              <a:rPr lang="en-ZA" b="1" i="1" dirty="0">
                <a:solidFill>
                  <a:srgbClr val="0070C0"/>
                </a:solidFill>
              </a:rPr>
              <a:t> vir Dawid ’n </a:t>
            </a:r>
            <a:r>
              <a:rPr lang="en-ZA" b="1" i="1" dirty="0" err="1">
                <a:solidFill>
                  <a:srgbClr val="0070C0"/>
                </a:solidFill>
              </a:rPr>
              <a:t>regverdige</a:t>
            </a:r>
            <a:r>
              <a:rPr lang="en-ZA" b="1" i="1" dirty="0">
                <a:solidFill>
                  <a:srgbClr val="0070C0"/>
                </a:solidFill>
              </a:rPr>
              <a:t> Spruit </a:t>
            </a:r>
            <a:r>
              <a:rPr lang="en-ZA" b="1" i="1" dirty="0" err="1">
                <a:solidFill>
                  <a:srgbClr val="0070C0"/>
                </a:solidFill>
              </a:rPr>
              <a:t>sal</a:t>
            </a:r>
            <a:r>
              <a:rPr lang="en-ZA" b="1" i="1" dirty="0">
                <a:solidFill>
                  <a:srgbClr val="0070C0"/>
                </a:solidFill>
              </a:rPr>
              <a:t> </a:t>
            </a:r>
            <a:r>
              <a:rPr lang="en-ZA" b="1" i="1" dirty="0" err="1">
                <a:solidFill>
                  <a:srgbClr val="0070C0"/>
                </a:solidFill>
              </a:rPr>
              <a:t>verwek</a:t>
            </a:r>
            <a:r>
              <a:rPr lang="en-ZA" i="1" dirty="0"/>
              <a:t>, </a:t>
            </a:r>
            <a:r>
              <a:rPr lang="en-ZA" i="1" dirty="0" err="1"/>
              <a:t>en</a:t>
            </a:r>
            <a:r>
              <a:rPr lang="en-ZA" i="1" dirty="0"/>
              <a:t> as Koning </a:t>
            </a:r>
            <a:r>
              <a:rPr lang="en-ZA" i="1" dirty="0" err="1"/>
              <a:t>sal</a:t>
            </a:r>
            <a:r>
              <a:rPr lang="en-ZA" i="1" dirty="0"/>
              <a:t> Hy </a:t>
            </a:r>
            <a:r>
              <a:rPr lang="en-ZA" i="1" dirty="0" err="1"/>
              <a:t>regeer</a:t>
            </a:r>
            <a:r>
              <a:rPr lang="en-ZA" i="1" dirty="0"/>
              <a:t> </a:t>
            </a:r>
            <a:r>
              <a:rPr lang="en-ZA" i="1" dirty="0" err="1"/>
              <a:t>en</a:t>
            </a:r>
            <a:r>
              <a:rPr lang="en-ZA" i="1" dirty="0"/>
              <a:t> </a:t>
            </a:r>
            <a:r>
              <a:rPr lang="en-ZA" i="1" dirty="0" err="1"/>
              <a:t>verstandig</a:t>
            </a:r>
            <a:r>
              <a:rPr lang="en-ZA" i="1" dirty="0"/>
              <a:t> </a:t>
            </a:r>
            <a:r>
              <a:rPr lang="en-ZA" i="1" dirty="0" err="1"/>
              <a:t>handel</a:t>
            </a:r>
            <a:r>
              <a:rPr lang="en-ZA" i="1" dirty="0"/>
              <a:t> </a:t>
            </a:r>
            <a:r>
              <a:rPr lang="en-ZA" i="1" dirty="0" err="1"/>
              <a:t>en</a:t>
            </a:r>
            <a:r>
              <a:rPr lang="en-ZA" i="1" dirty="0"/>
              <a:t> reg </a:t>
            </a:r>
            <a:r>
              <a:rPr lang="en-ZA" i="1" dirty="0" err="1"/>
              <a:t>en</a:t>
            </a:r>
            <a:r>
              <a:rPr lang="en-ZA" i="1" dirty="0"/>
              <a:t> </a:t>
            </a:r>
            <a:r>
              <a:rPr lang="en-ZA" i="1" dirty="0" err="1"/>
              <a:t>geregtigheid</a:t>
            </a:r>
            <a:r>
              <a:rPr lang="en-ZA" i="1" dirty="0"/>
              <a:t> </a:t>
            </a:r>
            <a:r>
              <a:rPr lang="en-ZA" i="1" dirty="0" err="1"/>
              <a:t>doen</a:t>
            </a:r>
            <a:r>
              <a:rPr lang="en-ZA" i="1" dirty="0"/>
              <a:t> in die land. In </a:t>
            </a:r>
            <a:r>
              <a:rPr lang="en-ZA" i="1" dirty="0" err="1"/>
              <a:t>sy</a:t>
            </a:r>
            <a:r>
              <a:rPr lang="en-ZA" i="1" dirty="0"/>
              <a:t> </a:t>
            </a:r>
            <a:r>
              <a:rPr lang="en-ZA" i="1" dirty="0" err="1"/>
              <a:t>dae</a:t>
            </a:r>
            <a:r>
              <a:rPr lang="en-ZA" i="1" dirty="0"/>
              <a:t> </a:t>
            </a:r>
            <a:r>
              <a:rPr lang="en-ZA" i="1" dirty="0" err="1"/>
              <a:t>sal</a:t>
            </a:r>
            <a:r>
              <a:rPr lang="en-ZA" i="1" dirty="0"/>
              <a:t> Juda </a:t>
            </a:r>
            <a:r>
              <a:rPr lang="en-ZA" i="1" dirty="0" err="1"/>
              <a:t>verlos</a:t>
            </a:r>
            <a:r>
              <a:rPr lang="en-ZA" i="1" dirty="0"/>
              <a:t> word </a:t>
            </a:r>
            <a:r>
              <a:rPr lang="en-ZA" i="1" dirty="0" err="1"/>
              <a:t>en</a:t>
            </a:r>
            <a:r>
              <a:rPr lang="en-ZA" i="1" dirty="0"/>
              <a:t> Israel </a:t>
            </a:r>
            <a:r>
              <a:rPr lang="en-ZA" i="1" dirty="0" err="1"/>
              <a:t>veilig</a:t>
            </a:r>
            <a:r>
              <a:rPr lang="en-ZA" i="1" dirty="0"/>
              <a:t> </a:t>
            </a:r>
            <a:r>
              <a:rPr lang="en-ZA" i="1" dirty="0" err="1"/>
              <a:t>woon</a:t>
            </a:r>
            <a:r>
              <a:rPr lang="en-ZA" i="1" dirty="0"/>
              <a:t>; </a:t>
            </a:r>
            <a:r>
              <a:rPr lang="en-ZA" i="1" dirty="0" err="1"/>
              <a:t>en</a:t>
            </a:r>
            <a:r>
              <a:rPr lang="en-ZA" i="1" dirty="0"/>
              <a:t> </a:t>
            </a:r>
            <a:r>
              <a:rPr lang="en-ZA" i="1" dirty="0" err="1"/>
              <a:t>dit</a:t>
            </a:r>
            <a:r>
              <a:rPr lang="en-ZA" i="1" dirty="0"/>
              <a:t> is </a:t>
            </a:r>
            <a:r>
              <a:rPr lang="en-ZA" i="1" dirty="0" err="1"/>
              <a:t>sy</a:t>
            </a:r>
            <a:r>
              <a:rPr lang="en-ZA" i="1" dirty="0"/>
              <a:t> naam </a:t>
            </a:r>
            <a:r>
              <a:rPr lang="en-ZA" i="1" dirty="0" err="1"/>
              <a:t>waarmee</a:t>
            </a:r>
            <a:r>
              <a:rPr lang="en-ZA" i="1" dirty="0"/>
              <a:t> Hy </a:t>
            </a:r>
            <a:r>
              <a:rPr lang="en-ZA" i="1" dirty="0" err="1"/>
              <a:t>genoem</a:t>
            </a:r>
            <a:r>
              <a:rPr lang="en-ZA" i="1" dirty="0"/>
              <a:t> </a:t>
            </a:r>
            <a:r>
              <a:rPr lang="en-ZA" i="1" dirty="0" err="1"/>
              <a:t>sal</a:t>
            </a:r>
            <a:r>
              <a:rPr lang="en-ZA" i="1" dirty="0"/>
              <a:t> word: DIE HERE ONS GEREGTIGHEID.”</a:t>
            </a:r>
          </a:p>
          <a:p>
            <a:pPr marL="0" indent="0">
              <a:buNone/>
            </a:pPr>
            <a:endParaRPr lang="en-ZA" i="1" dirty="0"/>
          </a:p>
          <a:p>
            <a:r>
              <a:rPr lang="en-ZA" sz="3800" b="1" dirty="0" err="1">
                <a:solidFill>
                  <a:srgbClr val="0070C0"/>
                </a:solidFill>
              </a:rPr>
              <a:t>Jeremia</a:t>
            </a:r>
            <a:r>
              <a:rPr lang="en-ZA" sz="3800" b="1" dirty="0">
                <a:solidFill>
                  <a:srgbClr val="0070C0"/>
                </a:solidFill>
              </a:rPr>
              <a:t> 33:15-16: </a:t>
            </a:r>
            <a:r>
              <a:rPr lang="en-ZA" i="1" dirty="0"/>
              <a:t>“In </a:t>
            </a:r>
            <a:r>
              <a:rPr lang="en-ZA" i="1" dirty="0" err="1"/>
              <a:t>dié</a:t>
            </a:r>
            <a:r>
              <a:rPr lang="en-ZA" i="1" dirty="0"/>
              <a:t> </a:t>
            </a:r>
            <a:r>
              <a:rPr lang="en-ZA" i="1" dirty="0" err="1"/>
              <a:t>dae</a:t>
            </a:r>
            <a:r>
              <a:rPr lang="en-ZA" i="1" dirty="0"/>
              <a:t> </a:t>
            </a:r>
            <a:r>
              <a:rPr lang="en-ZA" i="1" dirty="0" err="1"/>
              <a:t>en</a:t>
            </a:r>
            <a:r>
              <a:rPr lang="en-ZA" i="1" dirty="0"/>
              <a:t> in </a:t>
            </a:r>
            <a:r>
              <a:rPr lang="en-ZA" i="1" dirty="0" err="1"/>
              <a:t>dié</a:t>
            </a:r>
            <a:r>
              <a:rPr lang="en-ZA" i="1" dirty="0"/>
              <a:t> </a:t>
            </a:r>
            <a:r>
              <a:rPr lang="en-ZA" i="1" dirty="0" err="1"/>
              <a:t>tyd</a:t>
            </a:r>
            <a:r>
              <a:rPr lang="en-ZA" i="1" dirty="0"/>
              <a:t> </a:t>
            </a:r>
            <a:r>
              <a:rPr lang="en-ZA" b="1" i="1" dirty="0" err="1">
                <a:solidFill>
                  <a:srgbClr val="0070C0"/>
                </a:solidFill>
              </a:rPr>
              <a:t>sal</a:t>
            </a:r>
            <a:r>
              <a:rPr lang="en-ZA" b="1" i="1" dirty="0">
                <a:solidFill>
                  <a:srgbClr val="0070C0"/>
                </a:solidFill>
              </a:rPr>
              <a:t> </a:t>
            </a:r>
            <a:r>
              <a:rPr lang="en-ZA" b="1" i="1" dirty="0" err="1">
                <a:solidFill>
                  <a:srgbClr val="0070C0"/>
                </a:solidFill>
              </a:rPr>
              <a:t>Ek</a:t>
            </a:r>
            <a:r>
              <a:rPr lang="en-ZA" b="1" i="1" dirty="0">
                <a:solidFill>
                  <a:srgbClr val="0070C0"/>
                </a:solidFill>
              </a:rPr>
              <a:t> vir Dawid ’n Spruit van </a:t>
            </a:r>
            <a:r>
              <a:rPr lang="en-ZA" b="1" i="1" dirty="0" err="1">
                <a:solidFill>
                  <a:srgbClr val="0070C0"/>
                </a:solidFill>
              </a:rPr>
              <a:t>geregtigheid</a:t>
            </a:r>
            <a:r>
              <a:rPr lang="en-ZA" b="1" i="1" dirty="0">
                <a:solidFill>
                  <a:srgbClr val="0070C0"/>
                </a:solidFill>
              </a:rPr>
              <a:t> </a:t>
            </a:r>
            <a:r>
              <a:rPr lang="en-ZA" b="1" i="1" dirty="0" err="1">
                <a:solidFill>
                  <a:srgbClr val="0070C0"/>
                </a:solidFill>
              </a:rPr>
              <a:t>laat</a:t>
            </a:r>
            <a:r>
              <a:rPr lang="en-ZA" b="1" i="1" dirty="0">
                <a:solidFill>
                  <a:srgbClr val="0070C0"/>
                </a:solidFill>
              </a:rPr>
              <a:t> </a:t>
            </a:r>
            <a:r>
              <a:rPr lang="en-ZA" b="1" i="1" dirty="0" err="1">
                <a:solidFill>
                  <a:srgbClr val="0070C0"/>
                </a:solidFill>
              </a:rPr>
              <a:t>uitspruit</a:t>
            </a:r>
            <a:r>
              <a:rPr lang="en-ZA" i="1" dirty="0"/>
              <a:t>, </a:t>
            </a:r>
            <a:r>
              <a:rPr lang="en-ZA" i="1" dirty="0" err="1"/>
              <a:t>en</a:t>
            </a:r>
            <a:r>
              <a:rPr lang="en-ZA" i="1" dirty="0"/>
              <a:t> Hy </a:t>
            </a:r>
            <a:r>
              <a:rPr lang="en-ZA" i="1" dirty="0" err="1"/>
              <a:t>sal</a:t>
            </a:r>
            <a:r>
              <a:rPr lang="en-ZA" i="1" dirty="0"/>
              <a:t> reg </a:t>
            </a:r>
            <a:r>
              <a:rPr lang="en-ZA" i="1" dirty="0" err="1"/>
              <a:t>en</a:t>
            </a:r>
            <a:r>
              <a:rPr lang="en-ZA" i="1" dirty="0"/>
              <a:t> </a:t>
            </a:r>
            <a:r>
              <a:rPr lang="en-ZA" i="1" dirty="0" err="1"/>
              <a:t>geregtigheid</a:t>
            </a:r>
            <a:r>
              <a:rPr lang="en-ZA" i="1" dirty="0"/>
              <a:t> </a:t>
            </a:r>
            <a:r>
              <a:rPr lang="en-ZA" i="1" dirty="0" err="1"/>
              <a:t>doen</a:t>
            </a:r>
            <a:r>
              <a:rPr lang="en-ZA" i="1" dirty="0"/>
              <a:t> in die land.</a:t>
            </a:r>
            <a:br>
              <a:rPr lang="en-ZA" i="1" dirty="0"/>
            </a:br>
            <a:r>
              <a:rPr lang="en-ZA" i="1" dirty="0"/>
              <a:t>In </a:t>
            </a:r>
            <a:r>
              <a:rPr lang="en-ZA" i="1" dirty="0" err="1"/>
              <a:t>dié</a:t>
            </a:r>
            <a:r>
              <a:rPr lang="en-ZA" i="1" dirty="0"/>
              <a:t> </a:t>
            </a:r>
            <a:r>
              <a:rPr lang="en-ZA" i="1" dirty="0" err="1"/>
              <a:t>dae</a:t>
            </a:r>
            <a:r>
              <a:rPr lang="en-ZA" i="1" dirty="0"/>
              <a:t> </a:t>
            </a:r>
            <a:r>
              <a:rPr lang="en-ZA" i="1" dirty="0" err="1"/>
              <a:t>sal</a:t>
            </a:r>
            <a:r>
              <a:rPr lang="en-ZA" i="1" dirty="0"/>
              <a:t> Juda </a:t>
            </a:r>
            <a:r>
              <a:rPr lang="en-ZA" i="1" dirty="0" err="1"/>
              <a:t>verlos</a:t>
            </a:r>
            <a:r>
              <a:rPr lang="en-ZA" i="1" dirty="0"/>
              <a:t> word </a:t>
            </a:r>
            <a:r>
              <a:rPr lang="en-ZA" i="1" dirty="0" err="1"/>
              <a:t>en</a:t>
            </a:r>
            <a:r>
              <a:rPr lang="en-ZA" i="1" dirty="0"/>
              <a:t> Jerusalem </a:t>
            </a:r>
            <a:r>
              <a:rPr lang="en-ZA" i="1" dirty="0" err="1"/>
              <a:t>veilig</a:t>
            </a:r>
            <a:r>
              <a:rPr lang="en-ZA" i="1" dirty="0"/>
              <a:t> </a:t>
            </a:r>
            <a:r>
              <a:rPr lang="en-ZA" i="1" dirty="0" err="1"/>
              <a:t>woon</a:t>
            </a:r>
            <a:r>
              <a:rPr lang="en-ZA" i="1" dirty="0"/>
              <a:t>; </a:t>
            </a:r>
            <a:r>
              <a:rPr lang="en-ZA" i="1" dirty="0" err="1"/>
              <a:t>en</a:t>
            </a:r>
            <a:r>
              <a:rPr lang="en-ZA" i="1" dirty="0"/>
              <a:t> </a:t>
            </a:r>
            <a:r>
              <a:rPr lang="en-ZA" i="1" dirty="0" err="1"/>
              <a:t>dit</a:t>
            </a:r>
            <a:r>
              <a:rPr lang="en-ZA" i="1" dirty="0"/>
              <a:t> </a:t>
            </a:r>
            <a:r>
              <a:rPr lang="en-ZA" i="1" dirty="0" err="1"/>
              <a:t>sal</a:t>
            </a:r>
            <a:r>
              <a:rPr lang="en-ZA" i="1" dirty="0"/>
              <a:t> die naam </a:t>
            </a:r>
            <a:r>
              <a:rPr lang="en-ZA" i="1" dirty="0" err="1"/>
              <a:t>daarvan</a:t>
            </a:r>
            <a:r>
              <a:rPr lang="en-ZA" i="1" dirty="0"/>
              <a:t> wees: DIE HERE ONS GEREGTIGHEID. Want so </a:t>
            </a:r>
            <a:r>
              <a:rPr lang="en-ZA" i="1" dirty="0" err="1"/>
              <a:t>sê</a:t>
            </a:r>
            <a:r>
              <a:rPr lang="en-ZA" i="1" dirty="0"/>
              <a:t> die Here: </a:t>
            </a:r>
            <a:r>
              <a:rPr lang="en-ZA" i="1" dirty="0" err="1"/>
              <a:t>Daar</a:t>
            </a:r>
            <a:r>
              <a:rPr lang="en-ZA" i="1" dirty="0"/>
              <a:t> </a:t>
            </a:r>
            <a:r>
              <a:rPr lang="en-ZA" i="1" dirty="0" err="1"/>
              <a:t>sal</a:t>
            </a:r>
            <a:r>
              <a:rPr lang="en-ZA" i="1" dirty="0"/>
              <a:t> vir Dawid </a:t>
            </a:r>
            <a:r>
              <a:rPr lang="en-ZA" i="1" dirty="0" err="1"/>
              <a:t>nie</a:t>
            </a:r>
            <a:r>
              <a:rPr lang="en-ZA" i="1" dirty="0"/>
              <a:t> ’n man </a:t>
            </a:r>
            <a:r>
              <a:rPr lang="en-ZA" i="1" dirty="0" err="1"/>
              <a:t>ontbreek</a:t>
            </a:r>
            <a:r>
              <a:rPr lang="en-ZA" i="1" dirty="0"/>
              <a:t> wat sit op die </a:t>
            </a:r>
            <a:r>
              <a:rPr lang="en-ZA" i="1" dirty="0" err="1"/>
              <a:t>troon</a:t>
            </a:r>
            <a:r>
              <a:rPr lang="en-ZA" i="1" dirty="0"/>
              <a:t> van die huis van Israel </a:t>
            </a:r>
            <a:r>
              <a:rPr lang="en-ZA" i="1" dirty="0" err="1"/>
              <a:t>nie</a:t>
            </a:r>
            <a:r>
              <a:rPr lang="en-ZA" i="1" dirty="0"/>
              <a:t>; </a:t>
            </a:r>
            <a:r>
              <a:rPr lang="en-ZA" i="1" dirty="0" err="1"/>
              <a:t>en</a:t>
            </a:r>
            <a:r>
              <a:rPr lang="en-ZA" i="1" dirty="0"/>
              <a:t> </a:t>
            </a:r>
            <a:r>
              <a:rPr lang="en-ZA" i="1" dirty="0" err="1"/>
              <a:t>daar</a:t>
            </a:r>
            <a:r>
              <a:rPr lang="en-ZA" i="1" dirty="0"/>
              <a:t> </a:t>
            </a:r>
            <a:r>
              <a:rPr lang="en-ZA" i="1" dirty="0" err="1"/>
              <a:t>sal</a:t>
            </a:r>
            <a:r>
              <a:rPr lang="en-ZA" i="1" dirty="0"/>
              <a:t> vir die </a:t>
            </a:r>
            <a:r>
              <a:rPr lang="en-ZA" i="1" dirty="0" err="1"/>
              <a:t>Levitiese</a:t>
            </a:r>
            <a:r>
              <a:rPr lang="en-ZA" i="1" dirty="0"/>
              <a:t> </a:t>
            </a:r>
            <a:r>
              <a:rPr lang="en-ZA" i="1" dirty="0" err="1"/>
              <a:t>priesters</a:t>
            </a:r>
            <a:r>
              <a:rPr lang="en-ZA" i="1" dirty="0"/>
              <a:t> nooit </a:t>
            </a:r>
            <a:r>
              <a:rPr lang="en-ZA" i="1" dirty="0" err="1"/>
              <a:t>voor</a:t>
            </a:r>
            <a:r>
              <a:rPr lang="en-ZA" i="1" dirty="0"/>
              <a:t> my </a:t>
            </a:r>
            <a:r>
              <a:rPr lang="en-ZA" i="1" dirty="0" err="1"/>
              <a:t>aangesig</a:t>
            </a:r>
            <a:r>
              <a:rPr lang="en-ZA" i="1" dirty="0"/>
              <a:t> ’n man </a:t>
            </a:r>
            <a:r>
              <a:rPr lang="en-ZA" i="1" dirty="0" err="1"/>
              <a:t>ontbreek</a:t>
            </a:r>
            <a:r>
              <a:rPr lang="en-ZA" i="1" dirty="0"/>
              <a:t> wat </a:t>
            </a:r>
            <a:r>
              <a:rPr lang="en-ZA" i="1" dirty="0" err="1"/>
              <a:t>altyddeur</a:t>
            </a:r>
            <a:r>
              <a:rPr lang="en-ZA" i="1" dirty="0"/>
              <a:t> </a:t>
            </a:r>
            <a:r>
              <a:rPr lang="en-ZA" i="1" dirty="0" err="1"/>
              <a:t>brandoffers</a:t>
            </a:r>
            <a:r>
              <a:rPr lang="en-ZA" i="1" dirty="0"/>
              <a:t> bring </a:t>
            </a:r>
            <a:r>
              <a:rPr lang="en-ZA" i="1" dirty="0" err="1"/>
              <a:t>en</a:t>
            </a:r>
            <a:r>
              <a:rPr lang="en-ZA" i="1" dirty="0"/>
              <a:t> </a:t>
            </a:r>
            <a:r>
              <a:rPr lang="en-ZA" i="1" dirty="0" err="1"/>
              <a:t>spysoffers</a:t>
            </a:r>
            <a:r>
              <a:rPr lang="en-ZA" i="1" dirty="0"/>
              <a:t> </a:t>
            </a:r>
            <a:r>
              <a:rPr lang="en-ZA" i="1" dirty="0" err="1"/>
              <a:t>aan</a:t>
            </a:r>
            <a:r>
              <a:rPr lang="en-ZA" i="1" dirty="0"/>
              <a:t> die brand steek </a:t>
            </a:r>
            <a:r>
              <a:rPr lang="en-ZA" i="1" dirty="0" err="1"/>
              <a:t>en</a:t>
            </a:r>
            <a:r>
              <a:rPr lang="en-ZA" i="1" dirty="0"/>
              <a:t> </a:t>
            </a:r>
            <a:r>
              <a:rPr lang="en-ZA" i="1" dirty="0" err="1"/>
              <a:t>slagoffers</a:t>
            </a:r>
            <a:r>
              <a:rPr lang="en-ZA" i="1" dirty="0"/>
              <a:t> </a:t>
            </a:r>
            <a:r>
              <a:rPr lang="en-ZA" i="1" dirty="0" err="1"/>
              <a:t>berei</a:t>
            </a:r>
            <a:r>
              <a:rPr lang="en-ZA" i="1" dirty="0"/>
              <a:t> </a:t>
            </a:r>
            <a:r>
              <a:rPr lang="en-ZA" i="1" dirty="0" err="1"/>
              <a:t>nie</a:t>
            </a:r>
            <a:r>
              <a:rPr lang="en-ZA" i="1" dirty="0"/>
              <a:t>.”</a:t>
            </a:r>
          </a:p>
        </p:txBody>
      </p:sp>
    </p:spTree>
    <p:extLst>
      <p:ext uri="{BB962C8B-B14F-4D97-AF65-F5344CB8AC3E}">
        <p14:creationId xmlns:p14="http://schemas.microsoft.com/office/powerpoint/2010/main" val="167499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Here het </a:t>
            </a:r>
            <a:r>
              <a:rPr lang="en-ZA" sz="3200" b="1" dirty="0" err="1">
                <a:solidFill>
                  <a:srgbClr val="FF0000"/>
                </a:solidFill>
                <a:effectLst>
                  <a:outerShdw blurRad="50800" dist="38100" dir="2700000" algn="tl" rotWithShape="0">
                    <a:prstClr val="black">
                      <a:alpha val="40000"/>
                    </a:prstClr>
                  </a:outerShdw>
                </a:effectLst>
              </a:rPr>
              <a:t>deur</a:t>
            </a:r>
            <a:r>
              <a:rPr lang="en-ZA" sz="3200" b="1" dirty="0">
                <a:solidFill>
                  <a:srgbClr val="FF0000"/>
                </a:solidFill>
                <a:effectLst>
                  <a:outerShdw blurRad="50800" dist="38100" dir="2700000" algn="tl" rotWithShape="0">
                    <a:prstClr val="black">
                      <a:alpha val="40000"/>
                    </a:prstClr>
                  </a:outerShdw>
                </a:effectLst>
              </a:rPr>
              <a:t> die volk Israel </a:t>
            </a:r>
            <a:r>
              <a:rPr lang="en-ZA" sz="3200" b="1" dirty="0" err="1">
                <a:solidFill>
                  <a:srgbClr val="FF0000"/>
                </a:solidFill>
                <a:effectLst>
                  <a:outerShdw blurRad="50800" dist="38100" dir="2700000" algn="tl" rotWithShape="0">
                    <a:prstClr val="black">
                      <a:alpha val="40000"/>
                    </a:prstClr>
                  </a:outerShdw>
                </a:effectLst>
              </a:rPr>
              <a:t>geopenbaar</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sodat</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ons</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vandag</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kan</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glo</a:t>
            </a:r>
            <a:endParaRPr lang="en-ZA" sz="3200" b="1" dirty="0">
              <a:solidFill>
                <a:srgbClr val="FF0000"/>
              </a:solidFill>
              <a:effectLst>
                <a:outerShdw blurRad="50800" dist="38100" dir="2700000" algn="tl" rotWithShape="0">
                  <a:prstClr val="black">
                    <a:alpha val="40000"/>
                  </a:prstClr>
                </a:outerShdw>
              </a:effectLst>
            </a:endParaRPr>
          </a:p>
        </p:txBody>
      </p:sp>
      <p:graphicFrame>
        <p:nvGraphicFramePr>
          <p:cNvPr id="2" name="Table 1">
            <a:extLst>
              <a:ext uri="{FF2B5EF4-FFF2-40B4-BE49-F238E27FC236}">
                <a16:creationId xmlns:a16="http://schemas.microsoft.com/office/drawing/2014/main" id="{E449B23D-DF69-4D08-95AA-A0C09367B9AC}"/>
              </a:ext>
            </a:extLst>
          </p:cNvPr>
          <p:cNvGraphicFramePr>
            <a:graphicFrameLocks noGrp="1"/>
          </p:cNvGraphicFramePr>
          <p:nvPr>
            <p:extLst>
              <p:ext uri="{D42A27DB-BD31-4B8C-83A1-F6EECF244321}">
                <p14:modId xmlns:p14="http://schemas.microsoft.com/office/powerpoint/2010/main" val="1623775112"/>
              </p:ext>
            </p:extLst>
          </p:nvPr>
        </p:nvGraphicFramePr>
        <p:xfrm>
          <a:off x="522514" y="873188"/>
          <a:ext cx="11053666" cy="3929444"/>
        </p:xfrm>
        <a:graphic>
          <a:graphicData uri="http://schemas.openxmlformats.org/drawingml/2006/table">
            <a:tbl>
              <a:tblPr firstRow="1" firstCol="1" lastRow="1" lastCol="1" bandRow="1" bandCol="1">
                <a:tableStyleId>{5C22544A-7EE6-4342-B048-85BDC9FD1C3A}</a:tableStyleId>
              </a:tblPr>
              <a:tblGrid>
                <a:gridCol w="4945225">
                  <a:extLst>
                    <a:ext uri="{9D8B030D-6E8A-4147-A177-3AD203B41FA5}">
                      <a16:colId xmlns:a16="http://schemas.microsoft.com/office/drawing/2014/main" val="1135001564"/>
                    </a:ext>
                  </a:extLst>
                </a:gridCol>
                <a:gridCol w="6108441">
                  <a:extLst>
                    <a:ext uri="{9D8B030D-6E8A-4147-A177-3AD203B41FA5}">
                      <a16:colId xmlns:a16="http://schemas.microsoft.com/office/drawing/2014/main" val="1757320967"/>
                    </a:ext>
                  </a:extLst>
                </a:gridCol>
              </a:tblGrid>
              <a:tr h="1132205">
                <a:tc>
                  <a:txBody>
                    <a:bodyPr/>
                    <a:lstStyle/>
                    <a:p>
                      <a:pPr>
                        <a:lnSpc>
                          <a:spcPct val="107000"/>
                        </a:lnSpc>
                        <a:spcAft>
                          <a:spcPts val="600"/>
                        </a:spcAft>
                      </a:pPr>
                      <a:r>
                        <a:rPr lang="nl-NL" sz="1400" dirty="0">
                          <a:solidFill>
                            <a:schemeClr val="tx1"/>
                          </a:solidFill>
                        </a:rPr>
                        <a:t>Die Here praat met Abraham: </a:t>
                      </a:r>
                      <a:r>
                        <a:rPr lang="nl-NL" sz="1400" dirty="0">
                          <a:solidFill>
                            <a:srgbClr val="00B050"/>
                          </a:solidFill>
                        </a:rPr>
                        <a:t>Genesis 12:3: “En Ek sal seën diegene wat jou seën, en hom vervloek wat jou vervloek; en in jou sal al die geslagte van die aarde geseën word.”</a:t>
                      </a:r>
                    </a:p>
                    <a:p>
                      <a:pPr>
                        <a:lnSpc>
                          <a:spcPct val="107000"/>
                        </a:lnSpc>
                        <a:spcAft>
                          <a:spcPts val="600"/>
                        </a:spcAft>
                      </a:pPr>
                      <a:r>
                        <a:rPr lang="nl-NL" sz="1400" dirty="0">
                          <a:solidFill>
                            <a:srgbClr val="00B050"/>
                          </a:solidFill>
                        </a:rPr>
                        <a:t>Excodus 15:1-3: “Toe het Moses en die kinders van Israel hierdie lied tot eer van die Here gesing; en dit is wat hulle gesê het: Ek wil sing tot eer van die Here, want Hy is hoog verhewe. Die perd en sy ruiter het Hy in die see gewerp. Die Here is my krag en my psalm, en Hy het my tot heil geword. Hy is my God, Hom sal ek roem; die God van my vader, Hom sal ek verhef.Die Here is ’n krygsman; Here is sy naam</a:t>
                      </a:r>
                      <a:r>
                        <a:rPr lang="af-ZA" sz="1400" dirty="0">
                          <a:solidFill>
                            <a:srgbClr val="00B050"/>
                          </a:solidFill>
                          <a:effectLst/>
                        </a:rPr>
                        <a:t>.”</a:t>
                      </a:r>
                    </a:p>
                    <a:p>
                      <a:pPr>
                        <a:lnSpc>
                          <a:spcPct val="107000"/>
                        </a:lnSpc>
                        <a:spcAft>
                          <a:spcPts val="600"/>
                        </a:spcAft>
                      </a:pPr>
                      <a:endParaRPr lang="en-ZA" sz="300" dirty="0">
                        <a:solidFill>
                          <a:schemeClr val="tx1"/>
                        </a:solidFill>
                        <a:effectLst/>
                      </a:endParaRPr>
                    </a:p>
                    <a:p>
                      <a:pPr>
                        <a:lnSpc>
                          <a:spcPct val="107000"/>
                        </a:lnSpc>
                        <a:spcAft>
                          <a:spcPts val="600"/>
                        </a:spcAft>
                      </a:pPr>
                      <a:r>
                        <a:rPr lang="af-ZA" sz="1400" dirty="0">
                          <a:solidFill>
                            <a:srgbClr val="00B050"/>
                          </a:solidFill>
                          <a:effectLst/>
                        </a:rPr>
                        <a:t>Josua 4:23-24: “</a:t>
                      </a:r>
                      <a:r>
                        <a:rPr lang="nl-NL" sz="1400" dirty="0">
                          <a:solidFill>
                            <a:srgbClr val="00B050"/>
                          </a:solidFill>
                        </a:rPr>
                        <a:t>deurdat die Here julle God die water van die Jordaan voor julle uit laat opdroog het, totdat julle deurgetrek het, soos die Here julle God gedoen het met die Skelfsee wat Hy voor ons uit laat opdroog het, totdat ons deurgetrek het; dat al die volke van die aarde kan weet dat die hand van die Here sterk is, sodat julle die Here julle God altyd mag vrees.</a:t>
                      </a:r>
                      <a:endParaRPr lang="en-ZA" sz="1400" dirty="0">
                        <a:solidFill>
                          <a:srgbClr val="00B050"/>
                        </a:solidFill>
                        <a:effectLst/>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nl-NL" sz="1400" dirty="0">
                          <a:solidFill>
                            <a:schemeClr val="tx1"/>
                          </a:solidFill>
                        </a:rPr>
                        <a:t>Die Verlosser uit Jakob - </a:t>
                      </a:r>
                      <a:r>
                        <a:rPr lang="nl-NL" sz="1400" dirty="0">
                          <a:solidFill>
                            <a:srgbClr val="0070C0"/>
                          </a:solidFill>
                        </a:rPr>
                        <a:t>Jesaja 59:20-21: “Maar vir Sion kom Hy as Verlosser en vir die wat in Jakob hulle bekeer van oortreding, spreek die Here. Wat My aangaan, dit is my verbond met hulle, sê die Here: My Gees wat op jou is, en my woorde wat Ek in jou mond gelê het, sal uit jou mond nie wyk nie, en ook nie uit die mond van jou kroos en uit die mond van die kroos van jou kroos, sê die Here, van nou af tot in ewigheid nie.”</a:t>
                      </a:r>
                    </a:p>
                    <a:p>
                      <a:pPr>
                        <a:lnSpc>
                          <a:spcPct val="107000"/>
                        </a:lnSpc>
                        <a:spcAft>
                          <a:spcPts val="600"/>
                        </a:spcAft>
                      </a:pPr>
                      <a:endParaRPr lang="nl-NL" sz="1400" dirty="0">
                        <a:solidFill>
                          <a:schemeClr val="tx1"/>
                        </a:solidFill>
                      </a:endParaRPr>
                    </a:p>
                    <a:p>
                      <a:pPr>
                        <a:lnSpc>
                          <a:spcPct val="107000"/>
                        </a:lnSpc>
                        <a:spcAft>
                          <a:spcPts val="600"/>
                        </a:spcAft>
                      </a:pPr>
                      <a:r>
                        <a:rPr lang="nl-NL" sz="1400" dirty="0">
                          <a:solidFill>
                            <a:schemeClr val="tx1"/>
                          </a:solidFill>
                        </a:rPr>
                        <a:t>Moses het Christus geken - </a:t>
                      </a:r>
                      <a:r>
                        <a:rPr lang="nl-NL" sz="1400" dirty="0">
                          <a:solidFill>
                            <a:srgbClr val="0070C0"/>
                          </a:solidFill>
                        </a:rPr>
                        <a:t>Hebreërs 11:24-26: “Deur die geloof het Moses, toe hy grootgeword het, geweier om die seun van Farao se dogter genoem te word, omdat hy verkies het om liewer sleg behandel te word saam met die volk van God as om ’n tyd lank die genot van die sonde te hê, en die smaad van Christus groter rykdom geag het as die skatte van Egipte, want hy het uitgesien na die beloning.”</a:t>
                      </a:r>
                      <a:endParaRPr lang="en-ZA" sz="1400" dirty="0">
                        <a:solidFill>
                          <a:srgbClr val="0070C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2331218"/>
                  </a:ext>
                </a:extLst>
              </a:tr>
            </a:tbl>
          </a:graphicData>
        </a:graphic>
      </p:graphicFrame>
      <p:sp>
        <p:nvSpPr>
          <p:cNvPr id="7" name="TextBox 6">
            <a:extLst>
              <a:ext uri="{FF2B5EF4-FFF2-40B4-BE49-F238E27FC236}">
                <a16:creationId xmlns:a16="http://schemas.microsoft.com/office/drawing/2014/main" id="{BB3B056E-A059-469A-B7BD-290DBE88C721}"/>
              </a:ext>
            </a:extLst>
          </p:cNvPr>
          <p:cNvSpPr txBox="1"/>
          <p:nvPr/>
        </p:nvSpPr>
        <p:spPr>
          <a:xfrm>
            <a:off x="667139" y="5047559"/>
            <a:ext cx="10764416" cy="1077218"/>
          </a:xfrm>
          <a:prstGeom prst="rect">
            <a:avLst/>
          </a:prstGeom>
          <a:solidFill>
            <a:srgbClr val="0070C0"/>
          </a:solidFill>
        </p:spPr>
        <p:txBody>
          <a:bodyPr wrap="square">
            <a:spAutoFit/>
          </a:bodyPr>
          <a:lstStyle/>
          <a:p>
            <a:r>
              <a:rPr lang="nl-NL" sz="1600" dirty="0">
                <a:solidFill>
                  <a:schemeClr val="bg1"/>
                </a:solidFill>
              </a:rPr>
              <a:t>​ Psalm 24:6-10: </a:t>
            </a:r>
            <a:r>
              <a:rPr lang="nl-NL" sz="1600" i="1" dirty="0">
                <a:solidFill>
                  <a:schemeClr val="bg1"/>
                </a:solidFill>
              </a:rPr>
              <a:t>“</a:t>
            </a:r>
            <a:r>
              <a:rPr lang="nl-NL" sz="1600" i="1" baseline="30000" dirty="0">
                <a:solidFill>
                  <a:schemeClr val="bg1"/>
                </a:solidFill>
              </a:rPr>
              <a:t>6</a:t>
            </a:r>
            <a:r>
              <a:rPr lang="nl-NL" sz="1600" i="1" dirty="0">
                <a:solidFill>
                  <a:schemeClr val="bg1"/>
                </a:solidFill>
              </a:rPr>
              <a:t>Dit is die geslag van hulle wat na Hom vra, wat u aangesig soek — dit is Jakob. Sela. </a:t>
            </a:r>
            <a:r>
              <a:rPr lang="nl-NL" sz="1600" i="1" baseline="30000" dirty="0">
                <a:solidFill>
                  <a:schemeClr val="bg1"/>
                </a:solidFill>
              </a:rPr>
              <a:t>7</a:t>
            </a:r>
            <a:r>
              <a:rPr lang="nl-NL" sz="1600" i="1" dirty="0">
                <a:solidFill>
                  <a:schemeClr val="bg1"/>
                </a:solidFill>
              </a:rPr>
              <a:t>Hef op julle hoofde, o poorte, ja, verhef julle, ewige deure, dat die Erekoning kan ingaan! </a:t>
            </a:r>
            <a:r>
              <a:rPr lang="nl-NL" sz="1600" i="1" baseline="30000" dirty="0">
                <a:solidFill>
                  <a:schemeClr val="bg1"/>
                </a:solidFill>
              </a:rPr>
              <a:t>8</a:t>
            </a:r>
            <a:r>
              <a:rPr lang="nl-NL" sz="1600" i="1" dirty="0">
                <a:solidFill>
                  <a:schemeClr val="bg1"/>
                </a:solidFill>
              </a:rPr>
              <a:t>Wie is tog die Erekoning? Die Here, sterk en geweldig, die Here geweldig in die stryd. </a:t>
            </a:r>
            <a:r>
              <a:rPr lang="nl-NL" sz="1600" i="1" baseline="30000" dirty="0">
                <a:solidFill>
                  <a:schemeClr val="bg1"/>
                </a:solidFill>
              </a:rPr>
              <a:t>9</a:t>
            </a:r>
            <a:r>
              <a:rPr lang="nl-NL" sz="1600" i="1" dirty="0">
                <a:solidFill>
                  <a:schemeClr val="bg1"/>
                </a:solidFill>
              </a:rPr>
              <a:t>Hef op julle hoofde, o poorte, ja, hef op, ewige deure, dat die Erekoning kan ingaan! </a:t>
            </a:r>
            <a:r>
              <a:rPr lang="nl-NL" sz="1600" i="1" baseline="30000" dirty="0">
                <a:solidFill>
                  <a:schemeClr val="bg1"/>
                </a:solidFill>
              </a:rPr>
              <a:t>10</a:t>
            </a:r>
            <a:r>
              <a:rPr lang="nl-NL" sz="1600" i="1" dirty="0">
                <a:solidFill>
                  <a:schemeClr val="bg1"/>
                </a:solidFill>
              </a:rPr>
              <a:t>Wie is dan tog die Erekoning? Die Here van die leërskare — Hy is die Erekoning! Sela.”</a:t>
            </a:r>
            <a:endParaRPr lang="en-ZA" sz="1600" i="1" dirty="0">
              <a:solidFill>
                <a:schemeClr val="bg1"/>
              </a:solidFill>
            </a:endParaRPr>
          </a:p>
        </p:txBody>
      </p:sp>
    </p:spTree>
    <p:extLst>
      <p:ext uri="{BB962C8B-B14F-4D97-AF65-F5344CB8AC3E}">
        <p14:creationId xmlns:p14="http://schemas.microsoft.com/office/powerpoint/2010/main" val="194301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381740" y="196449"/>
            <a:ext cx="10972060" cy="549275"/>
          </a:xfrm>
        </p:spPr>
        <p:txBody>
          <a:bodyPr>
            <a:noAutofit/>
          </a:bodyPr>
          <a:lstStyle/>
          <a:p>
            <a:pPr algn="ctr"/>
            <a:r>
              <a:rPr lang="en-US" sz="3200" b="1" dirty="0" err="1">
                <a:solidFill>
                  <a:srgbClr val="FF0000"/>
                </a:solidFill>
                <a:effectLst>
                  <a:outerShdw blurRad="50800" dist="38100" dir="2700000" algn="tl" rotWithShape="0">
                    <a:prstClr val="black">
                      <a:alpha val="40000"/>
                    </a:prstClr>
                  </a:outerShdw>
                </a:effectLst>
              </a:rPr>
              <a:t>Profesieë</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oor</a:t>
            </a:r>
            <a:r>
              <a:rPr lang="en-US" sz="3200" b="1" dirty="0">
                <a:solidFill>
                  <a:srgbClr val="FF0000"/>
                </a:solidFill>
                <a:effectLst>
                  <a:outerShdw blurRad="50800" dist="38100" dir="2700000" algn="tl" rotWithShape="0">
                    <a:prstClr val="black">
                      <a:alpha val="40000"/>
                    </a:prstClr>
                  </a:outerShdw>
                </a:effectLst>
              </a:rPr>
              <a:t> die </a:t>
            </a:r>
            <a:r>
              <a:rPr lang="en-US" sz="3200" b="1" dirty="0" err="1">
                <a:solidFill>
                  <a:srgbClr val="FF0000"/>
                </a:solidFill>
                <a:effectLst>
                  <a:outerShdw blurRad="50800" dist="38100" dir="2700000" algn="tl" rotWithShape="0">
                    <a:prstClr val="black">
                      <a:alpha val="40000"/>
                    </a:prstClr>
                  </a:outerShdw>
                </a:effectLst>
              </a:rPr>
              <a:t>Messias</a:t>
            </a:r>
            <a:endParaRPr lang="en-ZA" sz="3200" dirty="0">
              <a:solidFill>
                <a:srgbClr val="FF0000"/>
              </a:solidFill>
              <a:effectLst>
                <a:outerShdw blurRad="50800" dist="38100" dir="2700000" algn="tl" rotWithShape="0">
                  <a:prstClr val="black">
                    <a:alpha val="40000"/>
                  </a:prstClr>
                </a:outerShdw>
              </a:effectLst>
            </a:endParaRPr>
          </a:p>
        </p:txBody>
      </p:sp>
      <p:sp>
        <p:nvSpPr>
          <p:cNvPr id="5" name="Content Placeholder 4">
            <a:extLst>
              <a:ext uri="{FF2B5EF4-FFF2-40B4-BE49-F238E27FC236}">
                <a16:creationId xmlns:a16="http://schemas.microsoft.com/office/drawing/2014/main" id="{701E4E69-FD6C-4B93-A91E-7D6BB61A9C3C}"/>
              </a:ext>
            </a:extLst>
          </p:cNvPr>
          <p:cNvSpPr>
            <a:spLocks noGrp="1"/>
          </p:cNvSpPr>
          <p:nvPr>
            <p:ph idx="1"/>
          </p:nvPr>
        </p:nvSpPr>
        <p:spPr>
          <a:xfrm>
            <a:off x="310718" y="790116"/>
            <a:ext cx="11499542" cy="6022359"/>
          </a:xfrm>
        </p:spPr>
        <p:txBody>
          <a:bodyPr>
            <a:normAutofit/>
          </a:bodyPr>
          <a:lstStyle/>
          <a:p>
            <a:r>
              <a:rPr lang="en-US" b="1" dirty="0" err="1">
                <a:solidFill>
                  <a:srgbClr val="0070C0"/>
                </a:solidFill>
              </a:rPr>
              <a:t>Profesieë</a:t>
            </a:r>
            <a:r>
              <a:rPr lang="en-US" b="1" dirty="0">
                <a:solidFill>
                  <a:srgbClr val="0070C0"/>
                </a:solidFill>
              </a:rPr>
              <a:t> in die </a:t>
            </a:r>
            <a:r>
              <a:rPr lang="en-US" b="1" dirty="0" err="1">
                <a:solidFill>
                  <a:srgbClr val="0070C0"/>
                </a:solidFill>
              </a:rPr>
              <a:t>Ou</a:t>
            </a:r>
            <a:r>
              <a:rPr lang="en-US" b="1" dirty="0">
                <a:solidFill>
                  <a:srgbClr val="0070C0"/>
                </a:solidFill>
              </a:rPr>
              <a:t> Testament </a:t>
            </a:r>
            <a:r>
              <a:rPr lang="en-US" b="1" dirty="0" err="1">
                <a:solidFill>
                  <a:srgbClr val="0070C0"/>
                </a:solidFill>
              </a:rPr>
              <a:t>profeteer</a:t>
            </a:r>
            <a:r>
              <a:rPr lang="en-US" b="1" dirty="0">
                <a:solidFill>
                  <a:srgbClr val="0070C0"/>
                </a:solidFill>
              </a:rPr>
              <a:t> in detail met </a:t>
            </a:r>
            <a:r>
              <a:rPr lang="en-US" b="1" dirty="0" err="1">
                <a:solidFill>
                  <a:srgbClr val="0070C0"/>
                </a:solidFill>
              </a:rPr>
              <a:t>betrekking</a:t>
            </a:r>
            <a:r>
              <a:rPr lang="en-US" b="1" dirty="0">
                <a:solidFill>
                  <a:srgbClr val="0070C0"/>
                </a:solidFill>
              </a:rPr>
              <a:t> tot die </a:t>
            </a:r>
            <a:r>
              <a:rPr lang="en-US" b="1" dirty="0" err="1">
                <a:solidFill>
                  <a:srgbClr val="0070C0"/>
                </a:solidFill>
              </a:rPr>
              <a:t>Messias</a:t>
            </a:r>
            <a:r>
              <a:rPr lang="en-US" dirty="0"/>
              <a:t>, Jesus Christus. Om die </a:t>
            </a:r>
            <a:r>
              <a:rPr lang="en-US" dirty="0" err="1"/>
              <a:t>waarheid</a:t>
            </a:r>
            <a:r>
              <a:rPr lang="en-US" dirty="0"/>
              <a:t> </a:t>
            </a:r>
            <a:r>
              <a:rPr lang="en-US" dirty="0" err="1"/>
              <a:t>te</a:t>
            </a:r>
            <a:r>
              <a:rPr lang="en-US" dirty="0"/>
              <a:t> </a:t>
            </a:r>
            <a:r>
              <a:rPr lang="en-US" dirty="0" err="1"/>
              <a:t>sê</a:t>
            </a:r>
            <a:r>
              <a:rPr lang="en-US" dirty="0"/>
              <a:t>, </a:t>
            </a:r>
            <a:r>
              <a:rPr lang="en-US" dirty="0" err="1"/>
              <a:t>nie</a:t>
            </a:r>
            <a:r>
              <a:rPr lang="en-US" dirty="0"/>
              <a:t> net ‘n </a:t>
            </a:r>
            <a:r>
              <a:rPr lang="en-US" dirty="0" err="1"/>
              <a:t>paar</a:t>
            </a:r>
            <a:r>
              <a:rPr lang="en-US" dirty="0"/>
              <a:t> </a:t>
            </a:r>
            <a:r>
              <a:rPr lang="en-US" dirty="0" err="1"/>
              <a:t>nie</a:t>
            </a:r>
            <a:r>
              <a:rPr lang="en-US" dirty="0"/>
              <a:t>, maar </a:t>
            </a:r>
            <a:r>
              <a:rPr lang="en-US" dirty="0" err="1"/>
              <a:t>meer</a:t>
            </a:r>
            <a:r>
              <a:rPr lang="en-US" dirty="0"/>
              <a:t> as 300 (</a:t>
            </a:r>
            <a:r>
              <a:rPr lang="en-US" dirty="0" err="1"/>
              <a:t>driehonderd</a:t>
            </a:r>
            <a:r>
              <a:rPr lang="en-US" dirty="0"/>
              <a:t>) </a:t>
            </a:r>
            <a:r>
              <a:rPr lang="en-US" dirty="0" err="1"/>
              <a:t>profesieë</a:t>
            </a:r>
            <a:r>
              <a:rPr lang="en-US" dirty="0"/>
              <a:t> is </a:t>
            </a:r>
            <a:r>
              <a:rPr lang="en-US" dirty="0" err="1"/>
              <a:t>gemaak</a:t>
            </a:r>
            <a:r>
              <a:rPr lang="en-US" dirty="0"/>
              <a:t> </a:t>
            </a:r>
            <a:r>
              <a:rPr lang="en-US" dirty="0" err="1"/>
              <a:t>deur</a:t>
            </a:r>
            <a:r>
              <a:rPr lang="en-US" dirty="0"/>
              <a:t> </a:t>
            </a:r>
            <a:r>
              <a:rPr lang="en-US" dirty="0" err="1"/>
              <a:t>verskillende</a:t>
            </a:r>
            <a:r>
              <a:rPr lang="en-US" dirty="0"/>
              <a:t> </a:t>
            </a:r>
            <a:r>
              <a:rPr lang="en-US" dirty="0" err="1"/>
              <a:t>profete</a:t>
            </a:r>
            <a:r>
              <a:rPr lang="en-US" dirty="0"/>
              <a:t> van </a:t>
            </a:r>
            <a:r>
              <a:rPr lang="en-US" dirty="0" err="1"/>
              <a:t>verskillende</a:t>
            </a:r>
            <a:r>
              <a:rPr lang="en-US" dirty="0"/>
              <a:t> </a:t>
            </a:r>
            <a:r>
              <a:rPr lang="en-US" dirty="0" err="1"/>
              <a:t>tydperke</a:t>
            </a:r>
            <a:r>
              <a:rPr lang="en-US" dirty="0"/>
              <a:t> wat </a:t>
            </a:r>
            <a:r>
              <a:rPr lang="en-US" dirty="0" err="1"/>
              <a:t>akkuraat</a:t>
            </a:r>
            <a:r>
              <a:rPr lang="en-US" dirty="0"/>
              <a:t>, </a:t>
            </a:r>
            <a:r>
              <a:rPr lang="en-US" dirty="0" err="1"/>
              <a:t>sommige</a:t>
            </a:r>
            <a:r>
              <a:rPr lang="en-US" dirty="0"/>
              <a:t> tot </a:t>
            </a:r>
            <a:r>
              <a:rPr lang="en-US" dirty="0" err="1"/>
              <a:t>meer</a:t>
            </a:r>
            <a:r>
              <a:rPr lang="en-US" dirty="0"/>
              <a:t> as </a:t>
            </a:r>
            <a:r>
              <a:rPr lang="en-US" dirty="0" err="1"/>
              <a:t>duisend-jaar</a:t>
            </a:r>
            <a:r>
              <a:rPr lang="en-US" dirty="0"/>
              <a:t> </a:t>
            </a:r>
            <a:r>
              <a:rPr lang="en-US" dirty="0" err="1"/>
              <a:t>voor</a:t>
            </a:r>
            <a:r>
              <a:rPr lang="en-US" dirty="0"/>
              <a:t> die </a:t>
            </a:r>
            <a:r>
              <a:rPr lang="en-US" dirty="0" err="1"/>
              <a:t>tyd</a:t>
            </a:r>
            <a:r>
              <a:rPr lang="en-US" dirty="0"/>
              <a:t>, die </a:t>
            </a:r>
            <a:r>
              <a:rPr lang="en-US" dirty="0" err="1"/>
              <a:t>Messias</a:t>
            </a:r>
            <a:r>
              <a:rPr lang="en-US" dirty="0"/>
              <a:t> </a:t>
            </a:r>
            <a:r>
              <a:rPr lang="en-US" dirty="0" err="1"/>
              <a:t>voorspel</a:t>
            </a:r>
            <a:r>
              <a:rPr lang="en-US" dirty="0"/>
              <a:t> het. </a:t>
            </a:r>
          </a:p>
          <a:p>
            <a:r>
              <a:rPr lang="en-US" dirty="0" err="1"/>
              <a:t>Hier</a:t>
            </a:r>
            <a:r>
              <a:rPr lang="en-US" dirty="0"/>
              <a:t> word </a:t>
            </a:r>
            <a:r>
              <a:rPr lang="en-US" dirty="0" err="1"/>
              <a:t>verwys</a:t>
            </a:r>
            <a:r>
              <a:rPr lang="en-US" dirty="0"/>
              <a:t> </a:t>
            </a:r>
            <a:r>
              <a:rPr lang="en-US" dirty="0" err="1"/>
              <a:t>na</a:t>
            </a:r>
            <a:r>
              <a:rPr lang="en-US" dirty="0"/>
              <a:t> detail </a:t>
            </a:r>
            <a:r>
              <a:rPr lang="en-US" dirty="0" err="1"/>
              <a:t>soos</a:t>
            </a:r>
            <a:r>
              <a:rPr lang="en-US" dirty="0"/>
              <a:t> </a:t>
            </a:r>
            <a:r>
              <a:rPr lang="en-US" dirty="0" err="1"/>
              <a:t>geboorteplek</a:t>
            </a:r>
            <a:r>
              <a:rPr lang="en-US" dirty="0"/>
              <a:t>, </a:t>
            </a:r>
            <a:r>
              <a:rPr lang="en-US" dirty="0" err="1"/>
              <a:t>jaar</a:t>
            </a:r>
            <a:r>
              <a:rPr lang="en-US" dirty="0"/>
              <a:t> van </a:t>
            </a:r>
            <a:r>
              <a:rPr lang="en-US" dirty="0" err="1"/>
              <a:t>gebeure</a:t>
            </a:r>
            <a:r>
              <a:rPr lang="en-US" dirty="0"/>
              <a:t>, Naam van die </a:t>
            </a:r>
            <a:r>
              <a:rPr lang="en-US" dirty="0" err="1"/>
              <a:t>Messias</a:t>
            </a:r>
            <a:r>
              <a:rPr lang="en-US" dirty="0"/>
              <a:t>, </a:t>
            </a:r>
            <a:r>
              <a:rPr lang="en-US" dirty="0" err="1"/>
              <a:t>wyse</a:t>
            </a:r>
            <a:r>
              <a:rPr lang="en-US" dirty="0"/>
              <a:t> van </a:t>
            </a:r>
            <a:r>
              <a:rPr lang="en-US" dirty="0" err="1"/>
              <a:t>geboorte</a:t>
            </a:r>
            <a:r>
              <a:rPr lang="en-US" dirty="0"/>
              <a:t>, Sy </a:t>
            </a:r>
            <a:r>
              <a:rPr lang="en-US" dirty="0" err="1"/>
              <a:t>spesifieke</a:t>
            </a:r>
            <a:r>
              <a:rPr lang="en-US" dirty="0"/>
              <a:t> </a:t>
            </a:r>
            <a:r>
              <a:rPr lang="en-US" dirty="0" err="1"/>
              <a:t>optrede</a:t>
            </a:r>
            <a:r>
              <a:rPr lang="en-US" dirty="0"/>
              <a:t>, hoe Hy sou </a:t>
            </a:r>
            <a:r>
              <a:rPr lang="en-US" dirty="0" err="1"/>
              <a:t>voorkom</a:t>
            </a:r>
            <a:r>
              <a:rPr lang="en-US" dirty="0"/>
              <a:t>, hoe </a:t>
            </a:r>
            <a:r>
              <a:rPr lang="en-US" dirty="0" err="1"/>
              <a:t>mense</a:t>
            </a:r>
            <a:r>
              <a:rPr lang="en-US" dirty="0"/>
              <a:t> </a:t>
            </a:r>
            <a:r>
              <a:rPr lang="en-US" dirty="0" err="1"/>
              <a:t>teenoor</a:t>
            </a:r>
            <a:r>
              <a:rPr lang="en-US" dirty="0"/>
              <a:t> </a:t>
            </a:r>
            <a:r>
              <a:rPr lang="en-US" dirty="0" err="1"/>
              <a:t>Hom</a:t>
            </a:r>
            <a:r>
              <a:rPr lang="en-US" dirty="0"/>
              <a:t> sou </a:t>
            </a:r>
            <a:r>
              <a:rPr lang="en-US" dirty="0" err="1"/>
              <a:t>optree</a:t>
            </a:r>
            <a:r>
              <a:rPr lang="en-US" dirty="0"/>
              <a:t>, die </a:t>
            </a:r>
            <a:r>
              <a:rPr lang="en-US" dirty="0" err="1"/>
              <a:t>doel</a:t>
            </a:r>
            <a:r>
              <a:rPr lang="en-US" dirty="0"/>
              <a:t> van Sy </a:t>
            </a:r>
            <a:r>
              <a:rPr lang="en-US" dirty="0" err="1"/>
              <a:t>bediening</a:t>
            </a:r>
            <a:r>
              <a:rPr lang="en-US" dirty="0"/>
              <a:t> op </a:t>
            </a:r>
            <a:r>
              <a:rPr lang="en-US" dirty="0" err="1"/>
              <a:t>aarde</a:t>
            </a:r>
            <a:r>
              <a:rPr lang="en-US" dirty="0"/>
              <a:t>, </a:t>
            </a:r>
            <a:r>
              <a:rPr lang="en-US" dirty="0" err="1"/>
              <a:t>wanneer</a:t>
            </a:r>
            <a:r>
              <a:rPr lang="en-US" dirty="0"/>
              <a:t> </a:t>
            </a:r>
            <a:r>
              <a:rPr lang="en-US" dirty="0" err="1"/>
              <a:t>en</a:t>
            </a:r>
            <a:r>
              <a:rPr lang="en-US" dirty="0"/>
              <a:t> hoe Hy </a:t>
            </a:r>
            <a:r>
              <a:rPr lang="en-US" dirty="0" err="1"/>
              <a:t>doodgemaak</a:t>
            </a:r>
            <a:r>
              <a:rPr lang="en-US" dirty="0"/>
              <a:t> sou word, </a:t>
            </a:r>
            <a:r>
              <a:rPr lang="en-US" dirty="0" err="1"/>
              <a:t>dat</a:t>
            </a:r>
            <a:r>
              <a:rPr lang="en-US" dirty="0"/>
              <a:t> Hy </a:t>
            </a:r>
            <a:r>
              <a:rPr lang="en-US" dirty="0" err="1"/>
              <a:t>uit</a:t>
            </a:r>
            <a:r>
              <a:rPr lang="en-US" dirty="0"/>
              <a:t> die </a:t>
            </a:r>
            <a:r>
              <a:rPr lang="en-US" dirty="0" err="1"/>
              <a:t>dood</a:t>
            </a:r>
            <a:r>
              <a:rPr lang="en-US" dirty="0"/>
              <a:t> sou </a:t>
            </a:r>
            <a:r>
              <a:rPr lang="en-US" dirty="0" err="1"/>
              <a:t>opstaan</a:t>
            </a:r>
            <a:r>
              <a:rPr lang="en-US" dirty="0"/>
              <a:t>, </a:t>
            </a:r>
            <a:r>
              <a:rPr lang="en-US" dirty="0" err="1"/>
              <a:t>dat</a:t>
            </a:r>
            <a:r>
              <a:rPr lang="en-US" dirty="0"/>
              <a:t> Hy sou </a:t>
            </a:r>
            <a:r>
              <a:rPr lang="en-US" dirty="0" err="1"/>
              <a:t>opvaar</a:t>
            </a:r>
            <a:r>
              <a:rPr lang="en-US" dirty="0"/>
              <a:t> </a:t>
            </a:r>
            <a:r>
              <a:rPr lang="en-US" dirty="0" err="1"/>
              <a:t>na</a:t>
            </a:r>
            <a:r>
              <a:rPr lang="en-US" dirty="0"/>
              <a:t> die </a:t>
            </a:r>
            <a:r>
              <a:rPr lang="en-US" dirty="0" err="1"/>
              <a:t>hemel</a:t>
            </a:r>
            <a:r>
              <a:rPr lang="en-US" dirty="0"/>
              <a:t> </a:t>
            </a:r>
            <a:r>
              <a:rPr lang="en-US" dirty="0" err="1"/>
              <a:t>en</a:t>
            </a:r>
            <a:r>
              <a:rPr lang="en-US" dirty="0"/>
              <a:t> </a:t>
            </a:r>
            <a:r>
              <a:rPr lang="en-US" dirty="0" err="1"/>
              <a:t>dat</a:t>
            </a:r>
            <a:r>
              <a:rPr lang="en-US" dirty="0"/>
              <a:t> Hy </a:t>
            </a:r>
            <a:r>
              <a:rPr lang="en-US" dirty="0" err="1"/>
              <a:t>sal</a:t>
            </a:r>
            <a:r>
              <a:rPr lang="en-US" dirty="0"/>
              <a:t> </a:t>
            </a:r>
            <a:r>
              <a:rPr lang="en-US" dirty="0" err="1"/>
              <a:t>terugkeer</a:t>
            </a:r>
            <a:r>
              <a:rPr lang="en-US" dirty="0"/>
              <a:t> </a:t>
            </a:r>
            <a:r>
              <a:rPr lang="en-US" dirty="0" err="1"/>
              <a:t>aarde</a:t>
            </a:r>
            <a:r>
              <a:rPr lang="en-US" dirty="0"/>
              <a:t> toe.</a:t>
            </a:r>
          </a:p>
          <a:p>
            <a:r>
              <a:rPr lang="en-US" dirty="0" err="1"/>
              <a:t>Laasgenoemde</a:t>
            </a:r>
            <a:r>
              <a:rPr lang="en-US" dirty="0"/>
              <a:t> is die </a:t>
            </a:r>
            <a:r>
              <a:rPr lang="en-US" dirty="0" err="1"/>
              <a:t>enigste</a:t>
            </a:r>
            <a:r>
              <a:rPr lang="en-US" dirty="0"/>
              <a:t> </a:t>
            </a:r>
            <a:r>
              <a:rPr lang="en-US" dirty="0" err="1"/>
              <a:t>profesie</a:t>
            </a:r>
            <a:r>
              <a:rPr lang="en-US" dirty="0"/>
              <a:t> wat </a:t>
            </a:r>
            <a:r>
              <a:rPr lang="en-US" dirty="0" err="1"/>
              <a:t>nog</a:t>
            </a:r>
            <a:r>
              <a:rPr lang="en-US" dirty="0"/>
              <a:t> </a:t>
            </a:r>
            <a:r>
              <a:rPr lang="en-US" dirty="0" err="1"/>
              <a:t>nie</a:t>
            </a:r>
            <a:r>
              <a:rPr lang="en-US" dirty="0"/>
              <a:t> in </a:t>
            </a:r>
            <a:r>
              <a:rPr lang="en-US" dirty="0" err="1"/>
              <a:t>vervulling</a:t>
            </a:r>
            <a:r>
              <a:rPr lang="en-US" dirty="0"/>
              <a:t> </a:t>
            </a:r>
            <a:r>
              <a:rPr lang="en-US" dirty="0" err="1"/>
              <a:t>gekom</a:t>
            </a:r>
            <a:r>
              <a:rPr lang="en-US" dirty="0"/>
              <a:t> het </a:t>
            </a:r>
            <a:r>
              <a:rPr lang="en-US" dirty="0" err="1"/>
              <a:t>nie</a:t>
            </a:r>
            <a:r>
              <a:rPr lang="en-US" dirty="0"/>
              <a:t>. </a:t>
            </a:r>
            <a:r>
              <a:rPr lang="en-US" dirty="0" err="1"/>
              <a:t>Ons</a:t>
            </a:r>
            <a:r>
              <a:rPr lang="en-US" dirty="0"/>
              <a:t> het self die </a:t>
            </a:r>
            <a:r>
              <a:rPr lang="en-US" dirty="0" err="1"/>
              <a:t>keuse</a:t>
            </a:r>
            <a:r>
              <a:rPr lang="en-US" dirty="0"/>
              <a:t> om </a:t>
            </a:r>
            <a:r>
              <a:rPr lang="en-US" dirty="0" err="1"/>
              <a:t>te</a:t>
            </a:r>
            <a:r>
              <a:rPr lang="en-US" dirty="0"/>
              <a:t> </a:t>
            </a:r>
            <a:r>
              <a:rPr lang="en-US" dirty="0" err="1"/>
              <a:t>besluit</a:t>
            </a:r>
            <a:r>
              <a:rPr lang="en-US" dirty="0"/>
              <a:t> of </a:t>
            </a:r>
            <a:r>
              <a:rPr lang="en-US" dirty="0" err="1"/>
              <a:t>ons</a:t>
            </a:r>
            <a:r>
              <a:rPr lang="en-US" dirty="0"/>
              <a:t> </a:t>
            </a:r>
            <a:r>
              <a:rPr lang="en-US" dirty="0" err="1"/>
              <a:t>daarmee</a:t>
            </a:r>
            <a:r>
              <a:rPr lang="en-US" dirty="0"/>
              <a:t> </a:t>
            </a:r>
            <a:r>
              <a:rPr lang="en-US" dirty="0" err="1"/>
              <a:t>wil</a:t>
            </a:r>
            <a:r>
              <a:rPr lang="en-US" dirty="0"/>
              <a:t> </a:t>
            </a:r>
            <a:r>
              <a:rPr lang="en-US" dirty="0" err="1"/>
              <a:t>versoen</a:t>
            </a:r>
            <a:r>
              <a:rPr lang="en-US" dirty="0"/>
              <a:t>, of </a:t>
            </a:r>
            <a:r>
              <a:rPr lang="en-US" dirty="0" err="1"/>
              <a:t>nie</a:t>
            </a:r>
            <a:r>
              <a:rPr lang="en-US" dirty="0"/>
              <a:t>.</a:t>
            </a:r>
            <a:endParaRPr lang="en-ZA" dirty="0"/>
          </a:p>
        </p:txBody>
      </p:sp>
    </p:spTree>
    <p:extLst>
      <p:ext uri="{BB962C8B-B14F-4D97-AF65-F5344CB8AC3E}">
        <p14:creationId xmlns:p14="http://schemas.microsoft.com/office/powerpoint/2010/main" val="21926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Sterke</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en</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Regterhand</a:t>
            </a:r>
            <a:r>
              <a:rPr lang="en-ZA" sz="3200" b="1" dirty="0">
                <a:solidFill>
                  <a:srgbClr val="FF0000"/>
                </a:solidFill>
                <a:effectLst>
                  <a:outerShdw blurRad="50800" dist="38100" dir="2700000" algn="tl" rotWithShape="0">
                    <a:prstClr val="black">
                      <a:alpha val="40000"/>
                    </a:prstClr>
                  </a:outerShdw>
                </a:effectLst>
              </a:rPr>
              <a:t> van God</a:t>
            </a:r>
          </a:p>
        </p:txBody>
      </p:sp>
      <p:graphicFrame>
        <p:nvGraphicFramePr>
          <p:cNvPr id="2" name="Table 1">
            <a:extLst>
              <a:ext uri="{FF2B5EF4-FFF2-40B4-BE49-F238E27FC236}">
                <a16:creationId xmlns:a16="http://schemas.microsoft.com/office/drawing/2014/main" id="{E449B23D-DF69-4D08-95AA-A0C09367B9AC}"/>
              </a:ext>
            </a:extLst>
          </p:cNvPr>
          <p:cNvGraphicFramePr>
            <a:graphicFrameLocks noGrp="1"/>
          </p:cNvGraphicFramePr>
          <p:nvPr>
            <p:extLst>
              <p:ext uri="{D42A27DB-BD31-4B8C-83A1-F6EECF244321}">
                <p14:modId xmlns:p14="http://schemas.microsoft.com/office/powerpoint/2010/main" val="2990510711"/>
              </p:ext>
            </p:extLst>
          </p:nvPr>
        </p:nvGraphicFramePr>
        <p:xfrm>
          <a:off x="522514" y="705230"/>
          <a:ext cx="11053666" cy="4565396"/>
        </p:xfrm>
        <a:graphic>
          <a:graphicData uri="http://schemas.openxmlformats.org/drawingml/2006/table">
            <a:tbl>
              <a:tblPr firstRow="1" firstCol="1" lastRow="1" lastCol="1" bandRow="1" bandCol="1">
                <a:tableStyleId>{5C22544A-7EE6-4342-B048-85BDC9FD1C3A}</a:tableStyleId>
              </a:tblPr>
              <a:tblGrid>
                <a:gridCol w="4935894">
                  <a:extLst>
                    <a:ext uri="{9D8B030D-6E8A-4147-A177-3AD203B41FA5}">
                      <a16:colId xmlns:a16="http://schemas.microsoft.com/office/drawing/2014/main" val="1135001564"/>
                    </a:ext>
                  </a:extLst>
                </a:gridCol>
                <a:gridCol w="6117772">
                  <a:extLst>
                    <a:ext uri="{9D8B030D-6E8A-4147-A177-3AD203B41FA5}">
                      <a16:colId xmlns:a16="http://schemas.microsoft.com/office/drawing/2014/main" val="1757320967"/>
                    </a:ext>
                  </a:extLst>
                </a:gridCol>
              </a:tblGrid>
              <a:tr h="4314632">
                <a:tc>
                  <a:txBody>
                    <a:bodyPr/>
                    <a:lstStyle/>
                    <a:p>
                      <a:pPr>
                        <a:lnSpc>
                          <a:spcPct val="107000"/>
                        </a:lnSpc>
                        <a:spcAft>
                          <a:spcPts val="600"/>
                        </a:spcAft>
                      </a:pPr>
                      <a:r>
                        <a:rPr lang="nl-NL" sz="1400" dirty="0">
                          <a:solidFill>
                            <a:schemeClr val="tx1"/>
                          </a:solidFill>
                        </a:rPr>
                        <a:t>Die lied van Moses: </a:t>
                      </a:r>
                      <a:r>
                        <a:rPr lang="nl-NL" sz="1400" dirty="0">
                          <a:solidFill>
                            <a:srgbClr val="00B050"/>
                          </a:solidFill>
                        </a:rPr>
                        <a:t>Eksodus 15:6: “o Here, u regterhand is verheerlik deur krag. U regterhand, o Here, verpletter die vyand.”</a:t>
                      </a:r>
                    </a:p>
                    <a:p>
                      <a:pPr>
                        <a:lnSpc>
                          <a:spcPct val="107000"/>
                        </a:lnSpc>
                        <a:spcAft>
                          <a:spcPts val="600"/>
                        </a:spcAft>
                      </a:pPr>
                      <a:r>
                        <a:rPr lang="nl-NL" sz="1400" dirty="0">
                          <a:solidFill>
                            <a:srgbClr val="00B050"/>
                          </a:solidFill>
                        </a:rPr>
                        <a:t>Psalm 16:10-11: “</a:t>
                      </a:r>
                      <a:r>
                        <a:rPr lang="nl-NL" sz="1400" baseline="30000" dirty="0">
                          <a:solidFill>
                            <a:srgbClr val="00B050"/>
                          </a:solidFill>
                        </a:rPr>
                        <a:t>10</a:t>
                      </a:r>
                      <a:r>
                        <a:rPr lang="en-ZA" sz="1400" dirty="0">
                          <a:solidFill>
                            <a:srgbClr val="00B050"/>
                          </a:solidFill>
                        </a:rPr>
                        <a:t>want U </a:t>
                      </a:r>
                      <a:r>
                        <a:rPr lang="en-ZA" sz="1400" dirty="0" err="1">
                          <a:solidFill>
                            <a:srgbClr val="00B050"/>
                          </a:solidFill>
                        </a:rPr>
                        <a:t>sal</a:t>
                      </a:r>
                      <a:r>
                        <a:rPr lang="en-ZA" sz="1400" dirty="0">
                          <a:solidFill>
                            <a:srgbClr val="00B050"/>
                          </a:solidFill>
                        </a:rPr>
                        <a:t> my </a:t>
                      </a:r>
                      <a:r>
                        <a:rPr lang="en-ZA" sz="1400" dirty="0" err="1">
                          <a:solidFill>
                            <a:srgbClr val="00B050"/>
                          </a:solidFill>
                        </a:rPr>
                        <a:t>siel</a:t>
                      </a:r>
                      <a:r>
                        <a:rPr lang="en-ZA" sz="1400" dirty="0">
                          <a:solidFill>
                            <a:srgbClr val="00B050"/>
                          </a:solidFill>
                        </a:rPr>
                        <a:t> </a:t>
                      </a:r>
                      <a:r>
                        <a:rPr lang="en-ZA" sz="1400" dirty="0" err="1">
                          <a:solidFill>
                            <a:srgbClr val="00B050"/>
                          </a:solidFill>
                        </a:rPr>
                        <a:t>aan</a:t>
                      </a:r>
                      <a:r>
                        <a:rPr lang="en-ZA" sz="1400" dirty="0">
                          <a:solidFill>
                            <a:srgbClr val="00B050"/>
                          </a:solidFill>
                        </a:rPr>
                        <a:t> die </a:t>
                      </a:r>
                      <a:r>
                        <a:rPr lang="en-ZA" sz="1400" dirty="0" err="1">
                          <a:solidFill>
                            <a:srgbClr val="00B050"/>
                          </a:solidFill>
                        </a:rPr>
                        <a:t>doderyk</a:t>
                      </a:r>
                      <a:r>
                        <a:rPr lang="en-ZA" sz="1400" dirty="0">
                          <a:solidFill>
                            <a:srgbClr val="00B050"/>
                          </a:solidFill>
                        </a:rPr>
                        <a:t> </a:t>
                      </a:r>
                      <a:r>
                        <a:rPr lang="en-ZA" sz="1400" dirty="0" err="1">
                          <a:solidFill>
                            <a:srgbClr val="00B050"/>
                          </a:solidFill>
                        </a:rPr>
                        <a:t>nie</a:t>
                      </a:r>
                      <a:r>
                        <a:rPr lang="en-ZA" sz="1400" dirty="0">
                          <a:solidFill>
                            <a:srgbClr val="00B050"/>
                          </a:solidFill>
                        </a:rPr>
                        <a:t> </a:t>
                      </a:r>
                      <a:r>
                        <a:rPr lang="en-ZA" sz="1400" dirty="0" err="1">
                          <a:solidFill>
                            <a:srgbClr val="00B050"/>
                          </a:solidFill>
                        </a:rPr>
                        <a:t>oorgee</a:t>
                      </a:r>
                      <a:r>
                        <a:rPr lang="en-ZA" sz="1400" dirty="0">
                          <a:solidFill>
                            <a:srgbClr val="00B050"/>
                          </a:solidFill>
                        </a:rPr>
                        <a:t> </a:t>
                      </a:r>
                      <a:r>
                        <a:rPr lang="en-ZA" sz="1400" dirty="0" err="1">
                          <a:solidFill>
                            <a:srgbClr val="00B050"/>
                          </a:solidFill>
                        </a:rPr>
                        <a:t>nie</a:t>
                      </a:r>
                      <a:r>
                        <a:rPr lang="en-ZA" sz="1400" dirty="0">
                          <a:solidFill>
                            <a:srgbClr val="00B050"/>
                          </a:solidFill>
                        </a:rPr>
                        <a:t>; U </a:t>
                      </a:r>
                      <a:r>
                        <a:rPr lang="en-ZA" sz="1400" dirty="0" err="1">
                          <a:solidFill>
                            <a:srgbClr val="00B050"/>
                          </a:solidFill>
                        </a:rPr>
                        <a:t>sal</a:t>
                      </a:r>
                      <a:r>
                        <a:rPr lang="en-ZA" sz="1400" dirty="0">
                          <a:solidFill>
                            <a:srgbClr val="00B050"/>
                          </a:solidFill>
                        </a:rPr>
                        <a:t> </a:t>
                      </a:r>
                      <a:r>
                        <a:rPr lang="en-ZA" sz="1400" dirty="0" err="1">
                          <a:solidFill>
                            <a:srgbClr val="00B050"/>
                          </a:solidFill>
                        </a:rPr>
                        <a:t>nie</a:t>
                      </a:r>
                      <a:r>
                        <a:rPr lang="en-ZA" sz="1400" dirty="0">
                          <a:solidFill>
                            <a:srgbClr val="00B050"/>
                          </a:solidFill>
                        </a:rPr>
                        <a:t> </a:t>
                      </a:r>
                      <a:r>
                        <a:rPr lang="en-ZA" sz="1400" dirty="0" err="1">
                          <a:solidFill>
                            <a:srgbClr val="00B050"/>
                          </a:solidFill>
                        </a:rPr>
                        <a:t>toelaat</a:t>
                      </a:r>
                      <a:r>
                        <a:rPr lang="en-ZA" sz="1400" dirty="0">
                          <a:solidFill>
                            <a:srgbClr val="00B050"/>
                          </a:solidFill>
                        </a:rPr>
                        <a:t> </a:t>
                      </a:r>
                      <a:r>
                        <a:rPr lang="en-ZA" sz="1400" dirty="0" err="1">
                          <a:solidFill>
                            <a:srgbClr val="00B050"/>
                          </a:solidFill>
                        </a:rPr>
                        <a:t>dat</a:t>
                      </a:r>
                      <a:r>
                        <a:rPr lang="en-ZA" sz="1400" dirty="0">
                          <a:solidFill>
                            <a:srgbClr val="00B050"/>
                          </a:solidFill>
                        </a:rPr>
                        <a:t> u </a:t>
                      </a:r>
                      <a:r>
                        <a:rPr lang="en-ZA" sz="1400" dirty="0" err="1">
                          <a:solidFill>
                            <a:srgbClr val="00B050"/>
                          </a:solidFill>
                        </a:rPr>
                        <a:t>gunsgenoot</a:t>
                      </a:r>
                      <a:r>
                        <a:rPr lang="en-ZA" sz="1400" dirty="0">
                          <a:solidFill>
                            <a:srgbClr val="00B050"/>
                          </a:solidFill>
                        </a:rPr>
                        <a:t> </a:t>
                      </a:r>
                      <a:r>
                        <a:rPr lang="en-ZA" sz="1400" dirty="0" err="1">
                          <a:solidFill>
                            <a:srgbClr val="00B050"/>
                          </a:solidFill>
                        </a:rPr>
                        <a:t>verderwing</a:t>
                      </a:r>
                      <a:r>
                        <a:rPr lang="en-ZA" sz="1400" dirty="0">
                          <a:solidFill>
                            <a:srgbClr val="00B050"/>
                          </a:solidFill>
                        </a:rPr>
                        <a:t> </a:t>
                      </a:r>
                      <a:r>
                        <a:rPr lang="en-ZA" sz="1400" dirty="0" err="1">
                          <a:solidFill>
                            <a:srgbClr val="00B050"/>
                          </a:solidFill>
                        </a:rPr>
                        <a:t>sien</a:t>
                      </a:r>
                      <a:r>
                        <a:rPr lang="en-ZA" sz="1400" dirty="0">
                          <a:solidFill>
                            <a:srgbClr val="00B050"/>
                          </a:solidFill>
                        </a:rPr>
                        <a:t> </a:t>
                      </a:r>
                      <a:r>
                        <a:rPr lang="en-ZA" sz="1400" dirty="0" err="1">
                          <a:solidFill>
                            <a:srgbClr val="00B050"/>
                          </a:solidFill>
                        </a:rPr>
                        <a:t>nie</a:t>
                      </a:r>
                      <a:r>
                        <a:rPr lang="en-ZA" sz="1400" dirty="0">
                          <a:solidFill>
                            <a:srgbClr val="00B050"/>
                          </a:solidFill>
                        </a:rPr>
                        <a:t>. </a:t>
                      </a:r>
                      <a:r>
                        <a:rPr lang="en-ZA" sz="1400" baseline="30000" dirty="0">
                          <a:solidFill>
                            <a:srgbClr val="00B050"/>
                          </a:solidFill>
                        </a:rPr>
                        <a:t>11</a:t>
                      </a:r>
                      <a:r>
                        <a:rPr lang="en-ZA" sz="1400" dirty="0">
                          <a:solidFill>
                            <a:srgbClr val="00B050"/>
                          </a:solidFill>
                        </a:rPr>
                        <a:t>U </a:t>
                      </a:r>
                      <a:r>
                        <a:rPr lang="en-ZA" sz="1400" dirty="0" err="1">
                          <a:solidFill>
                            <a:srgbClr val="00B050"/>
                          </a:solidFill>
                        </a:rPr>
                        <a:t>sal</a:t>
                      </a:r>
                      <a:r>
                        <a:rPr lang="en-ZA" sz="1400" dirty="0">
                          <a:solidFill>
                            <a:srgbClr val="00B050"/>
                          </a:solidFill>
                        </a:rPr>
                        <a:t> my die pad van die </a:t>
                      </a:r>
                      <a:r>
                        <a:rPr lang="en-ZA" sz="1400" dirty="0" err="1">
                          <a:solidFill>
                            <a:srgbClr val="00B050"/>
                          </a:solidFill>
                        </a:rPr>
                        <a:t>lewe</a:t>
                      </a:r>
                      <a:r>
                        <a:rPr lang="en-ZA" sz="1400" dirty="0">
                          <a:solidFill>
                            <a:srgbClr val="00B050"/>
                          </a:solidFill>
                        </a:rPr>
                        <a:t> </a:t>
                      </a:r>
                      <a:r>
                        <a:rPr lang="en-ZA" sz="1400" dirty="0" err="1">
                          <a:solidFill>
                            <a:srgbClr val="00B050"/>
                          </a:solidFill>
                        </a:rPr>
                        <a:t>bekend</a:t>
                      </a:r>
                      <a:r>
                        <a:rPr lang="en-ZA" sz="1400" dirty="0">
                          <a:solidFill>
                            <a:srgbClr val="00B050"/>
                          </a:solidFill>
                        </a:rPr>
                        <a:t> </a:t>
                      </a:r>
                      <a:r>
                        <a:rPr lang="en-ZA" sz="1400" dirty="0" err="1">
                          <a:solidFill>
                            <a:srgbClr val="00B050"/>
                          </a:solidFill>
                        </a:rPr>
                        <a:t>maak</a:t>
                      </a:r>
                      <a:r>
                        <a:rPr lang="en-ZA" sz="1400" dirty="0">
                          <a:solidFill>
                            <a:srgbClr val="00B050"/>
                          </a:solidFill>
                        </a:rPr>
                        <a:t>; </a:t>
                      </a:r>
                      <a:r>
                        <a:rPr lang="en-ZA" sz="1400" dirty="0" err="1">
                          <a:solidFill>
                            <a:srgbClr val="00B050"/>
                          </a:solidFill>
                        </a:rPr>
                        <a:t>versadiging</a:t>
                      </a:r>
                      <a:r>
                        <a:rPr lang="en-ZA" sz="1400" dirty="0">
                          <a:solidFill>
                            <a:srgbClr val="00B050"/>
                          </a:solidFill>
                        </a:rPr>
                        <a:t> van </a:t>
                      </a:r>
                      <a:r>
                        <a:rPr lang="en-ZA" sz="1400" dirty="0" err="1">
                          <a:solidFill>
                            <a:srgbClr val="00B050"/>
                          </a:solidFill>
                        </a:rPr>
                        <a:t>vreugde</a:t>
                      </a:r>
                      <a:r>
                        <a:rPr lang="en-ZA" sz="1400" dirty="0">
                          <a:solidFill>
                            <a:srgbClr val="00B050"/>
                          </a:solidFill>
                        </a:rPr>
                        <a:t> is </a:t>
                      </a:r>
                      <a:r>
                        <a:rPr lang="en-ZA" sz="1400" dirty="0" err="1">
                          <a:solidFill>
                            <a:srgbClr val="00B050"/>
                          </a:solidFill>
                        </a:rPr>
                        <a:t>voor</a:t>
                      </a:r>
                      <a:r>
                        <a:rPr lang="en-ZA" sz="1400" dirty="0">
                          <a:solidFill>
                            <a:srgbClr val="00B050"/>
                          </a:solidFill>
                        </a:rPr>
                        <a:t> u </a:t>
                      </a:r>
                      <a:r>
                        <a:rPr lang="en-ZA" sz="1400" dirty="0" err="1">
                          <a:solidFill>
                            <a:srgbClr val="00B050"/>
                          </a:solidFill>
                        </a:rPr>
                        <a:t>aangesig</a:t>
                      </a:r>
                      <a:r>
                        <a:rPr lang="en-ZA" sz="1400" dirty="0">
                          <a:solidFill>
                            <a:srgbClr val="00B050"/>
                          </a:solidFill>
                        </a:rPr>
                        <a:t>, </a:t>
                      </a:r>
                      <a:r>
                        <a:rPr lang="en-ZA" sz="1400" dirty="0" err="1">
                          <a:solidFill>
                            <a:srgbClr val="00B050"/>
                          </a:solidFill>
                        </a:rPr>
                        <a:t>lieflikhede</a:t>
                      </a:r>
                      <a:r>
                        <a:rPr lang="en-ZA" sz="1400" dirty="0">
                          <a:solidFill>
                            <a:srgbClr val="00B050"/>
                          </a:solidFill>
                        </a:rPr>
                        <a:t> in u </a:t>
                      </a:r>
                      <a:r>
                        <a:rPr lang="en-ZA" sz="1400" dirty="0" err="1">
                          <a:solidFill>
                            <a:srgbClr val="00B050"/>
                          </a:solidFill>
                        </a:rPr>
                        <a:t>regterhand</a:t>
                      </a:r>
                      <a:r>
                        <a:rPr lang="en-ZA" sz="1400" dirty="0">
                          <a:solidFill>
                            <a:srgbClr val="00B050"/>
                          </a:solidFill>
                        </a:rPr>
                        <a:t>, vir </a:t>
                      </a:r>
                      <a:r>
                        <a:rPr lang="en-ZA" sz="1400" dirty="0" err="1">
                          <a:solidFill>
                            <a:srgbClr val="00B050"/>
                          </a:solidFill>
                        </a:rPr>
                        <a:t>ewig</a:t>
                      </a:r>
                      <a:r>
                        <a:rPr lang="en-ZA" sz="1400" dirty="0">
                          <a:solidFill>
                            <a:srgbClr val="00B050"/>
                          </a:solidFill>
                        </a:rPr>
                        <a:t>.</a:t>
                      </a:r>
                      <a:r>
                        <a:rPr lang="af-ZA" sz="1400" dirty="0">
                          <a:solidFill>
                            <a:srgbClr val="00B050"/>
                          </a:solidFill>
                          <a:effectLst/>
                        </a:rPr>
                        <a:t>.”</a:t>
                      </a:r>
                    </a:p>
                    <a:p>
                      <a:pPr>
                        <a:lnSpc>
                          <a:spcPct val="107000"/>
                        </a:lnSpc>
                        <a:spcAft>
                          <a:spcPts val="600"/>
                        </a:spcAft>
                      </a:pPr>
                      <a:endParaRPr lang="en-ZA" sz="300" dirty="0">
                        <a:solidFill>
                          <a:srgbClr val="00B050"/>
                        </a:solidFill>
                        <a:effectLst/>
                      </a:endParaRPr>
                    </a:p>
                    <a:p>
                      <a:pPr>
                        <a:lnSpc>
                          <a:spcPct val="107000"/>
                        </a:lnSpc>
                        <a:spcAft>
                          <a:spcPts val="600"/>
                        </a:spcAft>
                      </a:pPr>
                      <a:r>
                        <a:rPr lang="af-ZA" sz="1400" dirty="0">
                          <a:solidFill>
                            <a:srgbClr val="00B050"/>
                          </a:solidFill>
                          <a:effectLst/>
                        </a:rPr>
                        <a:t>Psalm 80:15-18: “</a:t>
                      </a:r>
                      <a:r>
                        <a:rPr lang="af-ZA" sz="1400" baseline="30000" dirty="0">
                          <a:solidFill>
                            <a:srgbClr val="00B050"/>
                          </a:solidFill>
                          <a:effectLst/>
                        </a:rPr>
                        <a:t>15</a:t>
                      </a:r>
                      <a:r>
                        <a:rPr lang="nl-NL" sz="1400" dirty="0">
                          <a:solidFill>
                            <a:srgbClr val="00B050"/>
                          </a:solidFill>
                        </a:rPr>
                        <a:t>o God van die leërskare, kom tog terug; aanskou uit die hemel en kyk, en gee ag op hierdie wingerdstok;</a:t>
                      </a:r>
                      <a:br>
                        <a:rPr lang="nl-NL" sz="1400" dirty="0">
                          <a:solidFill>
                            <a:srgbClr val="00B050"/>
                          </a:solidFill>
                        </a:rPr>
                      </a:br>
                      <a:r>
                        <a:rPr lang="nl-NL" sz="1400" baseline="30000" dirty="0">
                          <a:solidFill>
                            <a:srgbClr val="00B050"/>
                          </a:solidFill>
                        </a:rPr>
                        <a:t>16</a:t>
                      </a:r>
                      <a:r>
                        <a:rPr lang="nl-NL" sz="1400" dirty="0">
                          <a:solidFill>
                            <a:srgbClr val="00B050"/>
                          </a:solidFill>
                        </a:rPr>
                        <a:t>en wees ’n beskerming vir wat u regterhand geplant het, en oor die seun wat U vir Uself grootgemaak het. </a:t>
                      </a:r>
                      <a:r>
                        <a:rPr lang="nl-NL" sz="1400" baseline="30000" dirty="0">
                          <a:solidFill>
                            <a:srgbClr val="00B050"/>
                          </a:solidFill>
                        </a:rPr>
                        <a:t>17</a:t>
                      </a:r>
                      <a:r>
                        <a:rPr lang="nl-NL" sz="1400" dirty="0">
                          <a:solidFill>
                            <a:srgbClr val="00B050"/>
                          </a:solidFill>
                        </a:rPr>
                        <a:t>Hy is met vuur verbrand, hy is afgekap; vanweë die dreiging van u aangesig kom hulle om. </a:t>
                      </a:r>
                      <a:r>
                        <a:rPr lang="nl-NL" sz="1400" baseline="30000" dirty="0">
                          <a:solidFill>
                            <a:srgbClr val="00B050"/>
                          </a:solidFill>
                        </a:rPr>
                        <a:t>18</a:t>
                      </a:r>
                      <a:r>
                        <a:rPr lang="nl-NL" sz="1400" dirty="0">
                          <a:solidFill>
                            <a:srgbClr val="00B050"/>
                          </a:solidFill>
                        </a:rPr>
                        <a:t>Laat u hand wees oor die man van u regterhand, oor die menseseun wat U vir Uself grootgemaak het.”</a:t>
                      </a:r>
                      <a:br>
                        <a:rPr lang="nl-NL" sz="1400" dirty="0">
                          <a:solidFill>
                            <a:srgbClr val="00B050"/>
                          </a:solidFill>
                        </a:rPr>
                      </a:br>
                      <a:endParaRPr lang="nl-NL" sz="500" dirty="0">
                        <a:solidFill>
                          <a:srgbClr val="00B050"/>
                        </a:solidFill>
                      </a:endParaRPr>
                    </a:p>
                    <a:p>
                      <a:pPr>
                        <a:lnSpc>
                          <a:spcPct val="107000"/>
                        </a:lnSpc>
                        <a:spcAft>
                          <a:spcPts val="600"/>
                        </a:spcAft>
                      </a:pPr>
                      <a:r>
                        <a:rPr lang="nl-NL" sz="1400" dirty="0">
                          <a:solidFill>
                            <a:srgbClr val="00B050"/>
                          </a:solidFill>
                          <a:effectLst/>
                        </a:rPr>
                        <a:t>Psalm 110:1: “</a:t>
                      </a:r>
                      <a:r>
                        <a:rPr lang="nl-NL" sz="1400" dirty="0">
                          <a:solidFill>
                            <a:srgbClr val="00B050"/>
                          </a:solidFill>
                        </a:rPr>
                        <a:t>Van Dawid. ’n Psalm. Die Here het tot my Here gespreek: Sit aan my regterhand, totdat Ek u vyande maak ’n voetbank vir u voete.”</a:t>
                      </a:r>
                      <a:endParaRPr lang="en-ZA" sz="1400" dirty="0">
                        <a:solidFill>
                          <a:srgbClr val="00B050"/>
                        </a:solidFill>
                        <a:effectLst/>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nl-NL" sz="1400" dirty="0">
                          <a:solidFill>
                            <a:schemeClr val="tx1"/>
                          </a:solidFill>
                        </a:rPr>
                        <a:t>Jesus in gesprek met die skrifgeleerders - </a:t>
                      </a:r>
                      <a:r>
                        <a:rPr lang="nl-NL" sz="1400" dirty="0">
                          <a:solidFill>
                            <a:srgbClr val="0070C0"/>
                          </a:solidFill>
                        </a:rPr>
                        <a:t>Lukas 22:67-71: “</a:t>
                      </a:r>
                      <a:r>
                        <a:rPr lang="nl-NL" sz="1400" baseline="30000" dirty="0">
                          <a:solidFill>
                            <a:srgbClr val="0070C0"/>
                          </a:solidFill>
                        </a:rPr>
                        <a:t>67</a:t>
                      </a:r>
                      <a:r>
                        <a:rPr lang="nl-NL" sz="1400" dirty="0">
                          <a:solidFill>
                            <a:srgbClr val="0070C0"/>
                          </a:solidFill>
                        </a:rPr>
                        <a:t>en gesê: As U die Christus is, sê vir ons. En Hy antwoord hulle: As Ek vir u sê, sal u tog nie glo nie. </a:t>
                      </a:r>
                      <a:r>
                        <a:rPr lang="nl-NL" sz="1400" baseline="30000" dirty="0">
                          <a:solidFill>
                            <a:srgbClr val="0070C0"/>
                          </a:solidFill>
                        </a:rPr>
                        <a:t>68</a:t>
                      </a:r>
                      <a:r>
                        <a:rPr lang="nl-NL" sz="1400" dirty="0">
                          <a:solidFill>
                            <a:srgbClr val="0070C0"/>
                          </a:solidFill>
                        </a:rPr>
                        <a:t>En as Ek vra, sal u My tog nie antwoord of loslaat nie. </a:t>
                      </a:r>
                      <a:r>
                        <a:rPr lang="nl-NL" sz="1400" baseline="30000" dirty="0">
                          <a:solidFill>
                            <a:srgbClr val="0070C0"/>
                          </a:solidFill>
                        </a:rPr>
                        <a:t>69</a:t>
                      </a:r>
                      <a:r>
                        <a:rPr lang="nl-NL" sz="1400" dirty="0">
                          <a:solidFill>
                            <a:srgbClr val="0070C0"/>
                          </a:solidFill>
                        </a:rPr>
                        <a:t>Van nou af sal die Seun van die mens sit aan die regterhand van die krag van God. </a:t>
                      </a:r>
                      <a:r>
                        <a:rPr lang="nl-NL" sz="1400" baseline="30000" dirty="0">
                          <a:solidFill>
                            <a:srgbClr val="0070C0"/>
                          </a:solidFill>
                        </a:rPr>
                        <a:t>70</a:t>
                      </a:r>
                      <a:r>
                        <a:rPr lang="nl-NL" sz="1400" dirty="0">
                          <a:solidFill>
                            <a:srgbClr val="0070C0"/>
                          </a:solidFill>
                        </a:rPr>
                        <a:t>En hulle sê almal: Is U dan die Seun van God? En Hy antwoord hulle: U sê dat Ek dit is. </a:t>
                      </a:r>
                      <a:r>
                        <a:rPr lang="nl-NL" sz="1400" baseline="30000" dirty="0">
                          <a:solidFill>
                            <a:srgbClr val="0070C0"/>
                          </a:solidFill>
                        </a:rPr>
                        <a:t>71</a:t>
                      </a:r>
                      <a:r>
                        <a:rPr lang="nl-NL" sz="1400" dirty="0">
                          <a:solidFill>
                            <a:srgbClr val="0070C0"/>
                          </a:solidFill>
                        </a:rPr>
                        <a:t>Daarop sê hulle: Wat het ons nog getuienis nodig! Want ons het dit self uit sy mond gehoor.”</a:t>
                      </a:r>
                    </a:p>
                    <a:p>
                      <a:pPr>
                        <a:lnSpc>
                          <a:spcPct val="107000"/>
                        </a:lnSpc>
                        <a:spcAft>
                          <a:spcPts val="600"/>
                        </a:spcAft>
                      </a:pPr>
                      <a:r>
                        <a:rPr lang="nl-NL" sz="1400" dirty="0">
                          <a:solidFill>
                            <a:schemeClr val="tx1"/>
                          </a:solidFill>
                        </a:rPr>
                        <a:t>Stefanus se getuienis- </a:t>
                      </a:r>
                      <a:r>
                        <a:rPr lang="nl-NL" sz="1400" dirty="0">
                          <a:solidFill>
                            <a:srgbClr val="0070C0"/>
                          </a:solidFill>
                        </a:rPr>
                        <a:t>Handelinge 7:55-56: “</a:t>
                      </a:r>
                      <a:r>
                        <a:rPr lang="nl-NL" sz="1400" baseline="30000" dirty="0">
                          <a:solidFill>
                            <a:srgbClr val="0070C0"/>
                          </a:solidFill>
                        </a:rPr>
                        <a:t>55</a:t>
                      </a:r>
                      <a:r>
                        <a:rPr lang="nl-NL" sz="1400" dirty="0">
                          <a:solidFill>
                            <a:srgbClr val="0070C0"/>
                          </a:solidFill>
                        </a:rPr>
                        <a:t>Maar hy was vol van die Heilige Gees en het die oë na die hemel gehou en die heerlikheid van God gesien en Jesus wat staan aan die regterhand van God. </a:t>
                      </a:r>
                      <a:r>
                        <a:rPr lang="nl-NL" sz="1400" baseline="30000" dirty="0">
                          <a:solidFill>
                            <a:srgbClr val="0070C0"/>
                          </a:solidFill>
                        </a:rPr>
                        <a:t>56</a:t>
                      </a:r>
                      <a:r>
                        <a:rPr lang="nl-NL" sz="1400" dirty="0">
                          <a:solidFill>
                            <a:srgbClr val="0070C0"/>
                          </a:solidFill>
                        </a:rPr>
                        <a:t>En hy het gesê: Kyk, ek sien die hemele geopend en die Seun van die mens aan die regterhand van God staan.”</a:t>
                      </a:r>
                    </a:p>
                    <a:p>
                      <a:pPr>
                        <a:lnSpc>
                          <a:spcPct val="107000"/>
                        </a:lnSpc>
                        <a:spcAft>
                          <a:spcPts val="600"/>
                        </a:spcAft>
                      </a:pPr>
                      <a:r>
                        <a:rPr lang="en-ZA" sz="1400" b="1" kern="1200" dirty="0">
                          <a:solidFill>
                            <a:srgbClr val="0070C0"/>
                          </a:solidFill>
                          <a:latin typeface="+mn-lt"/>
                          <a:ea typeface="+mn-ea"/>
                          <a:cs typeface="+mn-cs"/>
                        </a:rPr>
                        <a:t>Romeine 8:33-34: “</a:t>
                      </a:r>
                      <a:r>
                        <a:rPr lang="en-ZA" sz="1400" b="1" kern="1200" baseline="30000" dirty="0">
                          <a:solidFill>
                            <a:srgbClr val="0070C0"/>
                          </a:solidFill>
                          <a:latin typeface="+mn-lt"/>
                          <a:ea typeface="+mn-ea"/>
                          <a:cs typeface="+mn-cs"/>
                        </a:rPr>
                        <a:t>33</a:t>
                      </a:r>
                      <a:r>
                        <a:rPr lang="nl-NL" sz="1400" b="1" kern="1200" dirty="0">
                          <a:solidFill>
                            <a:srgbClr val="0070C0"/>
                          </a:solidFill>
                          <a:latin typeface="+mn-lt"/>
                          <a:ea typeface="+mn-ea"/>
                          <a:cs typeface="+mn-cs"/>
                        </a:rPr>
                        <a:t>Wie sal beskuldiging inbring teen die uitverkorenes van God? God is dit wat regverdig maak. </a:t>
                      </a:r>
                      <a:r>
                        <a:rPr lang="nl-NL" sz="1400" b="1" kern="1200" baseline="30000" dirty="0">
                          <a:solidFill>
                            <a:srgbClr val="0070C0"/>
                          </a:solidFill>
                          <a:latin typeface="+mn-lt"/>
                          <a:ea typeface="+mn-ea"/>
                          <a:cs typeface="+mn-cs"/>
                        </a:rPr>
                        <a:t>34</a:t>
                      </a:r>
                      <a:r>
                        <a:rPr lang="nl-NL" sz="1400" b="1" kern="1200" dirty="0">
                          <a:solidFill>
                            <a:srgbClr val="0070C0"/>
                          </a:solidFill>
                          <a:latin typeface="+mn-lt"/>
                          <a:ea typeface="+mn-ea"/>
                          <a:cs typeface="+mn-cs"/>
                        </a:rPr>
                        <a:t>Wie is dit wat veroordeel? Christus is dit wat gesterf het, ja, meer nog, wat ook opgewek is, wat ook aan die regterhand van God is, wat ook vir ons intree.”</a:t>
                      </a:r>
                    </a:p>
                    <a:p>
                      <a:pPr>
                        <a:lnSpc>
                          <a:spcPct val="107000"/>
                        </a:lnSpc>
                        <a:spcAft>
                          <a:spcPts val="600"/>
                        </a:spcAft>
                      </a:pPr>
                      <a:r>
                        <a:rPr lang="nl-NL" sz="1400" b="1" kern="1200" dirty="0">
                          <a:solidFill>
                            <a:srgbClr val="0070C0"/>
                          </a:solidFill>
                          <a:latin typeface="+mn-lt"/>
                          <a:ea typeface="+mn-ea"/>
                          <a:cs typeface="+mn-cs"/>
                        </a:rPr>
                        <a:t>Efesiërs 1:19-20: “</a:t>
                      </a:r>
                      <a:r>
                        <a:rPr lang="nl-NL" sz="1400" b="1" kern="1200" baseline="30000" dirty="0">
                          <a:solidFill>
                            <a:srgbClr val="0070C0"/>
                          </a:solidFill>
                          <a:latin typeface="+mn-lt"/>
                          <a:ea typeface="+mn-ea"/>
                          <a:cs typeface="+mn-cs"/>
                        </a:rPr>
                        <a:t>19</a:t>
                      </a:r>
                      <a:r>
                        <a:rPr lang="nl-NL" sz="1400" b="1" kern="1200" dirty="0">
                          <a:solidFill>
                            <a:srgbClr val="0070C0"/>
                          </a:solidFill>
                          <a:latin typeface="+mn-lt"/>
                          <a:ea typeface="+mn-ea"/>
                          <a:cs typeface="+mn-cs"/>
                        </a:rPr>
                        <a:t>en wat die uitnemende grootheid van sy krag is vir ons wat glo, na die werking van die krag van sy sterkte </a:t>
                      </a:r>
                      <a:r>
                        <a:rPr lang="nl-NL" sz="1400" b="1" kern="1200" baseline="30000" dirty="0">
                          <a:solidFill>
                            <a:srgbClr val="0070C0"/>
                          </a:solidFill>
                          <a:latin typeface="+mn-lt"/>
                          <a:ea typeface="+mn-ea"/>
                          <a:cs typeface="+mn-cs"/>
                        </a:rPr>
                        <a:t>20</a:t>
                      </a:r>
                      <a:r>
                        <a:rPr lang="nl-NL" sz="1400" b="1" kern="1200" dirty="0">
                          <a:solidFill>
                            <a:srgbClr val="0070C0"/>
                          </a:solidFill>
                          <a:latin typeface="+mn-lt"/>
                          <a:ea typeface="+mn-ea"/>
                          <a:cs typeface="+mn-cs"/>
                        </a:rPr>
                        <a:t>wat Hy gewerk het in Christus toe Hy Hom uit die dode opgewek het en Hom laat sit het aan sy regterhand in die hemele,”</a:t>
                      </a:r>
                      <a:endParaRPr lang="en-ZA" sz="1400" b="1" kern="1200" dirty="0">
                        <a:solidFill>
                          <a:srgbClr val="0070C0"/>
                        </a:solidFill>
                        <a:latin typeface="+mn-lt"/>
                        <a:ea typeface="+mn-ea"/>
                        <a:cs typeface="+mn-cs"/>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2331218"/>
                  </a:ext>
                </a:extLst>
              </a:tr>
            </a:tbl>
          </a:graphicData>
        </a:graphic>
      </p:graphicFrame>
      <p:sp>
        <p:nvSpPr>
          <p:cNvPr id="7" name="TextBox 6">
            <a:extLst>
              <a:ext uri="{FF2B5EF4-FFF2-40B4-BE49-F238E27FC236}">
                <a16:creationId xmlns:a16="http://schemas.microsoft.com/office/drawing/2014/main" id="{BB3B056E-A059-469A-B7BD-290DBE88C721}"/>
              </a:ext>
            </a:extLst>
          </p:cNvPr>
          <p:cNvSpPr txBox="1"/>
          <p:nvPr/>
        </p:nvSpPr>
        <p:spPr>
          <a:xfrm>
            <a:off x="592494" y="5350613"/>
            <a:ext cx="10764416" cy="1323439"/>
          </a:xfrm>
          <a:prstGeom prst="rect">
            <a:avLst/>
          </a:prstGeom>
          <a:solidFill>
            <a:srgbClr val="0070C0"/>
          </a:solidFill>
        </p:spPr>
        <p:txBody>
          <a:bodyPr wrap="square">
            <a:spAutoFit/>
          </a:bodyPr>
          <a:lstStyle/>
          <a:p>
            <a:r>
              <a:rPr lang="nl-NL" sz="1600" dirty="0">
                <a:solidFill>
                  <a:schemeClr val="bg1"/>
                </a:solidFill>
              </a:rPr>
              <a:t>​</a:t>
            </a:r>
            <a:r>
              <a:rPr lang="nl-NL" sz="1600" b="1" dirty="0">
                <a:solidFill>
                  <a:schemeClr val="bg1"/>
                </a:solidFill>
              </a:rPr>
              <a:t>Psalm 44:4:</a:t>
            </a:r>
            <a:r>
              <a:rPr lang="nl-NL" sz="1600" dirty="0">
                <a:solidFill>
                  <a:schemeClr val="bg1"/>
                </a:solidFill>
              </a:rPr>
              <a:t> </a:t>
            </a:r>
            <a:r>
              <a:rPr lang="nl-NL" sz="1600" i="1" dirty="0">
                <a:solidFill>
                  <a:schemeClr val="bg1"/>
                </a:solidFill>
              </a:rPr>
              <a:t>“ </a:t>
            </a:r>
            <a:r>
              <a:rPr lang="nl-NL" sz="1600" i="1" baseline="30000" dirty="0">
                <a:solidFill>
                  <a:schemeClr val="bg1"/>
                </a:solidFill>
              </a:rPr>
              <a:t>4</a:t>
            </a:r>
            <a:r>
              <a:rPr lang="nl-NL" sz="1600" i="1" dirty="0">
                <a:solidFill>
                  <a:schemeClr val="bg1"/>
                </a:solidFill>
              </a:rPr>
              <a:t>Want hulle het die land nie deur hul swaard in besit geneem nie, en hul arm het hulle nie die oorwinning gegee nie, maar u regterhand en u arm en die lig van u aangesig, omdat U ’n welbehae in hulle gehad het.”</a:t>
            </a:r>
          </a:p>
          <a:p>
            <a:r>
              <a:rPr lang="nl-NL" sz="1600" b="1" dirty="0">
                <a:solidFill>
                  <a:schemeClr val="bg1"/>
                </a:solidFill>
              </a:rPr>
              <a:t>Openbaring 5:1-2:</a:t>
            </a:r>
            <a:r>
              <a:rPr lang="nl-NL" sz="1600" dirty="0">
                <a:solidFill>
                  <a:schemeClr val="bg1"/>
                </a:solidFill>
              </a:rPr>
              <a:t> </a:t>
            </a:r>
            <a:r>
              <a:rPr lang="nl-NL" sz="1600" i="1" dirty="0">
                <a:solidFill>
                  <a:schemeClr val="bg1"/>
                </a:solidFill>
              </a:rPr>
              <a:t>”</a:t>
            </a:r>
            <a:r>
              <a:rPr lang="nl-NL" sz="1600" i="1" baseline="30000" dirty="0">
                <a:solidFill>
                  <a:schemeClr val="bg1"/>
                </a:solidFill>
              </a:rPr>
              <a:t>1</a:t>
            </a:r>
            <a:r>
              <a:rPr lang="nl-NL" sz="1600" i="1" dirty="0">
                <a:solidFill>
                  <a:schemeClr val="bg1"/>
                </a:solidFill>
              </a:rPr>
              <a:t>EN ek het in die regterhand van Hom wat op die troon sit, ’n boek gesien, van binne en van buite beskrywe en met sewe seëls goed verseël. </a:t>
            </a:r>
            <a:r>
              <a:rPr lang="nl-NL" sz="1600" i="1" baseline="30000" dirty="0">
                <a:solidFill>
                  <a:schemeClr val="bg1"/>
                </a:solidFill>
              </a:rPr>
              <a:t>2</a:t>
            </a:r>
            <a:r>
              <a:rPr lang="nl-NL" sz="1600" i="1" dirty="0">
                <a:solidFill>
                  <a:schemeClr val="bg1"/>
                </a:solidFill>
              </a:rPr>
              <a:t>En ek het ’n sterk engel gesien wat met ’n groot stem uitroep: Wie is waardig om die boek oop te maak en sy seëls te breek?”</a:t>
            </a:r>
            <a:endParaRPr lang="en-ZA" sz="1600" i="1" dirty="0">
              <a:solidFill>
                <a:schemeClr val="bg1"/>
              </a:solidFill>
            </a:endParaRPr>
          </a:p>
        </p:txBody>
      </p:sp>
    </p:spTree>
    <p:extLst>
      <p:ext uri="{BB962C8B-B14F-4D97-AF65-F5344CB8AC3E}">
        <p14:creationId xmlns:p14="http://schemas.microsoft.com/office/powerpoint/2010/main" val="2114676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Rots van Israel </a:t>
            </a:r>
            <a:r>
              <a:rPr lang="en-ZA" sz="3200" b="1" dirty="0" err="1">
                <a:solidFill>
                  <a:srgbClr val="FF0000"/>
                </a:solidFill>
                <a:effectLst>
                  <a:outerShdw blurRad="50800" dist="38100" dir="2700000" algn="tl" rotWithShape="0">
                    <a:prstClr val="black">
                      <a:alpha val="40000"/>
                    </a:prstClr>
                  </a:outerShdw>
                </a:effectLst>
              </a:rPr>
              <a:t>waaruit</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Lewende</a:t>
            </a:r>
            <a:r>
              <a:rPr lang="en-ZA" sz="3200" b="1" dirty="0">
                <a:solidFill>
                  <a:srgbClr val="FF0000"/>
                </a:solidFill>
                <a:effectLst>
                  <a:outerShdw blurRad="50800" dist="38100" dir="2700000" algn="tl" rotWithShape="0">
                    <a:prstClr val="black">
                      <a:alpha val="40000"/>
                    </a:prstClr>
                  </a:outerShdw>
                </a:effectLst>
              </a:rPr>
              <a:t> Water </a:t>
            </a:r>
            <a:r>
              <a:rPr lang="en-ZA" sz="3200" b="1" dirty="0" err="1">
                <a:solidFill>
                  <a:srgbClr val="FF0000"/>
                </a:solidFill>
                <a:effectLst>
                  <a:outerShdw blurRad="50800" dist="38100" dir="2700000" algn="tl" rotWithShape="0">
                    <a:prstClr val="black">
                      <a:alpha val="40000"/>
                    </a:prstClr>
                  </a:outerShdw>
                </a:effectLst>
              </a:rPr>
              <a:t>vloei</a:t>
            </a:r>
            <a:endParaRPr lang="en-ZA" sz="3200" b="1" dirty="0">
              <a:solidFill>
                <a:srgbClr val="FF0000"/>
              </a:solidFill>
              <a:effectLst>
                <a:outerShdw blurRad="50800" dist="38100" dir="2700000" algn="tl" rotWithShape="0">
                  <a:prstClr val="black">
                    <a:alpha val="40000"/>
                  </a:prstClr>
                </a:outerShdw>
              </a:effectLst>
            </a:endParaRPr>
          </a:p>
        </p:txBody>
      </p:sp>
      <p:graphicFrame>
        <p:nvGraphicFramePr>
          <p:cNvPr id="2" name="Table 1">
            <a:extLst>
              <a:ext uri="{FF2B5EF4-FFF2-40B4-BE49-F238E27FC236}">
                <a16:creationId xmlns:a16="http://schemas.microsoft.com/office/drawing/2014/main" id="{E449B23D-DF69-4D08-95AA-A0C09367B9AC}"/>
              </a:ext>
            </a:extLst>
          </p:cNvPr>
          <p:cNvGraphicFramePr>
            <a:graphicFrameLocks noGrp="1"/>
          </p:cNvGraphicFramePr>
          <p:nvPr>
            <p:extLst>
              <p:ext uri="{D42A27DB-BD31-4B8C-83A1-F6EECF244321}">
                <p14:modId xmlns:p14="http://schemas.microsoft.com/office/powerpoint/2010/main" val="3375821723"/>
              </p:ext>
            </p:extLst>
          </p:nvPr>
        </p:nvGraphicFramePr>
        <p:xfrm>
          <a:off x="522514" y="705230"/>
          <a:ext cx="11053666" cy="4413631"/>
        </p:xfrm>
        <a:graphic>
          <a:graphicData uri="http://schemas.openxmlformats.org/drawingml/2006/table">
            <a:tbl>
              <a:tblPr firstRow="1" firstCol="1" lastRow="1" lastCol="1" bandRow="1" bandCol="1">
                <a:tableStyleId>{5C22544A-7EE6-4342-B048-85BDC9FD1C3A}</a:tableStyleId>
              </a:tblPr>
              <a:tblGrid>
                <a:gridCol w="8005666">
                  <a:extLst>
                    <a:ext uri="{9D8B030D-6E8A-4147-A177-3AD203B41FA5}">
                      <a16:colId xmlns:a16="http://schemas.microsoft.com/office/drawing/2014/main" val="1135001564"/>
                    </a:ext>
                  </a:extLst>
                </a:gridCol>
                <a:gridCol w="3048000">
                  <a:extLst>
                    <a:ext uri="{9D8B030D-6E8A-4147-A177-3AD203B41FA5}">
                      <a16:colId xmlns:a16="http://schemas.microsoft.com/office/drawing/2014/main" val="1757320967"/>
                    </a:ext>
                  </a:extLst>
                </a:gridCol>
              </a:tblGrid>
              <a:tr h="4314632">
                <a:tc>
                  <a:txBody>
                    <a:bodyPr/>
                    <a:lstStyle/>
                    <a:p>
                      <a:pPr>
                        <a:lnSpc>
                          <a:spcPct val="107000"/>
                        </a:lnSpc>
                        <a:spcAft>
                          <a:spcPts val="600"/>
                        </a:spcAft>
                      </a:pPr>
                      <a:r>
                        <a:rPr lang="nl-NL" sz="1400" dirty="0">
                          <a:solidFill>
                            <a:schemeClr val="tx1"/>
                          </a:solidFill>
                        </a:rPr>
                        <a:t>Die Here is die Geestelike Rots vir Israel, uit die Rots kom water wat lewe gee.: </a:t>
                      </a:r>
                      <a:r>
                        <a:rPr lang="nl-NL" sz="1400" dirty="0">
                          <a:solidFill>
                            <a:srgbClr val="00B050"/>
                          </a:solidFill>
                        </a:rPr>
                        <a:t>Eksodus 17:5-6: “</a:t>
                      </a:r>
                      <a:r>
                        <a:rPr lang="nl-NL" sz="1400" baseline="30000" dirty="0">
                          <a:solidFill>
                            <a:srgbClr val="00B050"/>
                          </a:solidFill>
                        </a:rPr>
                        <a:t>5</a:t>
                      </a:r>
                      <a:r>
                        <a:rPr lang="nl-NL" sz="1400" dirty="0">
                          <a:solidFill>
                            <a:srgbClr val="00B050"/>
                          </a:solidFill>
                        </a:rPr>
                        <a:t>En die Here het Moses geantwoord: Trek voor die volk uit, en neem van die oudstes van Israel met jou saam; en neem jou staf waarmee jy die Nyl geslaan het, in jou hand en gaan weg. </a:t>
                      </a:r>
                      <a:r>
                        <a:rPr lang="nl-NL" sz="1400" baseline="30000" dirty="0">
                          <a:solidFill>
                            <a:srgbClr val="00B050"/>
                          </a:solidFill>
                        </a:rPr>
                        <a:t>6</a:t>
                      </a:r>
                      <a:r>
                        <a:rPr lang="nl-NL" sz="1400" dirty="0">
                          <a:solidFill>
                            <a:srgbClr val="00B050"/>
                          </a:solidFill>
                        </a:rPr>
                        <a:t>Kyk, Ek sal daar voor jou by die rots op Horeb staan; dan moet jy die rots slaan, en daar sal water uit kom, dat die volk kan drink. En Moses het so gedoen voor die oë van die oudstes van Israel</a:t>
                      </a:r>
                      <a:r>
                        <a:rPr lang="af-ZA" sz="1400" dirty="0">
                          <a:solidFill>
                            <a:srgbClr val="00B050"/>
                          </a:solidFill>
                          <a:effectLst/>
                        </a:rPr>
                        <a:t>.”</a:t>
                      </a:r>
                    </a:p>
                    <a:p>
                      <a:pPr>
                        <a:lnSpc>
                          <a:spcPct val="107000"/>
                        </a:lnSpc>
                        <a:spcAft>
                          <a:spcPts val="600"/>
                        </a:spcAft>
                      </a:pPr>
                      <a:endParaRPr lang="nl-NL" sz="400" b="1" dirty="0">
                        <a:solidFill>
                          <a:srgbClr val="00B050"/>
                        </a:solidFill>
                      </a:endParaRPr>
                    </a:p>
                    <a:p>
                      <a:pPr>
                        <a:lnSpc>
                          <a:spcPct val="107000"/>
                        </a:lnSpc>
                        <a:spcAft>
                          <a:spcPts val="600"/>
                        </a:spcAft>
                      </a:pPr>
                      <a:r>
                        <a:rPr lang="nl-NL" sz="1400" b="1" dirty="0">
                          <a:solidFill>
                            <a:srgbClr val="00B050"/>
                          </a:solidFill>
                        </a:rPr>
                        <a:t>Psalm 118:20-22:</a:t>
                      </a:r>
                      <a:r>
                        <a:rPr lang="nl-NL" sz="1400" dirty="0">
                          <a:solidFill>
                            <a:srgbClr val="00B050"/>
                          </a:solidFill>
                        </a:rPr>
                        <a:t> </a:t>
                      </a:r>
                      <a:r>
                        <a:rPr lang="nl-NL" sz="1400" i="0" dirty="0">
                          <a:solidFill>
                            <a:srgbClr val="00B050"/>
                          </a:solidFill>
                        </a:rPr>
                        <a:t>“</a:t>
                      </a:r>
                      <a:r>
                        <a:rPr lang="nl-NL" sz="1400" i="0" baseline="30000" dirty="0">
                          <a:solidFill>
                            <a:srgbClr val="00B050"/>
                          </a:solidFill>
                        </a:rPr>
                        <a:t>20</a:t>
                      </a:r>
                      <a:r>
                        <a:rPr lang="nl-NL" sz="1400" i="0" dirty="0">
                          <a:solidFill>
                            <a:srgbClr val="00B050"/>
                          </a:solidFill>
                        </a:rPr>
                        <a:t>Dit is die poort van die Here; regverdiges mag daardeur ingaan. </a:t>
                      </a:r>
                      <a:r>
                        <a:rPr lang="nl-NL" sz="1400" i="0" baseline="30000" dirty="0">
                          <a:solidFill>
                            <a:srgbClr val="00B050"/>
                          </a:solidFill>
                        </a:rPr>
                        <a:t>21</a:t>
                      </a:r>
                      <a:r>
                        <a:rPr lang="nl-NL" sz="1400" i="0" dirty="0">
                          <a:solidFill>
                            <a:srgbClr val="00B050"/>
                          </a:solidFill>
                        </a:rPr>
                        <a:t>Ek wil U loof, omdat U my verhoor het en my tot heil geword het. </a:t>
                      </a:r>
                      <a:r>
                        <a:rPr lang="nl-NL" sz="1400" i="0" baseline="30000" dirty="0">
                          <a:solidFill>
                            <a:srgbClr val="00B050"/>
                          </a:solidFill>
                        </a:rPr>
                        <a:t>22</a:t>
                      </a:r>
                      <a:r>
                        <a:rPr lang="nl-NL" sz="1400" i="0" dirty="0">
                          <a:solidFill>
                            <a:srgbClr val="00B050"/>
                          </a:solidFill>
                        </a:rPr>
                        <a:t>Die steen wat die bouers verwerp het, het ’n hoeksteen geword.”</a:t>
                      </a:r>
                      <a:endParaRPr lang="af-ZA" sz="1400" i="0" dirty="0">
                        <a:solidFill>
                          <a:srgbClr val="00B050"/>
                        </a:solidFill>
                        <a:effectLst/>
                      </a:endParaRPr>
                    </a:p>
                    <a:p>
                      <a:pPr>
                        <a:lnSpc>
                          <a:spcPct val="107000"/>
                        </a:lnSpc>
                        <a:spcAft>
                          <a:spcPts val="600"/>
                        </a:spcAft>
                      </a:pPr>
                      <a:endParaRPr lang="en-ZA" sz="100" dirty="0">
                        <a:solidFill>
                          <a:srgbClr val="00B050"/>
                        </a:solidFill>
                        <a:effectLst/>
                      </a:endParaRPr>
                    </a:p>
                    <a:p>
                      <a:pPr>
                        <a:lnSpc>
                          <a:spcPct val="107000"/>
                        </a:lnSpc>
                        <a:spcAft>
                          <a:spcPts val="600"/>
                        </a:spcAft>
                      </a:pPr>
                      <a:r>
                        <a:rPr lang="af-ZA" sz="1400" dirty="0">
                          <a:solidFill>
                            <a:srgbClr val="00B050"/>
                          </a:solidFill>
                          <a:effectLst/>
                        </a:rPr>
                        <a:t>Dawid se laaste woorde - 2 Samuel 23:2-3: “</a:t>
                      </a:r>
                      <a:r>
                        <a:rPr lang="af-ZA" sz="1400" baseline="30000" dirty="0">
                          <a:solidFill>
                            <a:srgbClr val="00B050"/>
                          </a:solidFill>
                          <a:effectLst/>
                        </a:rPr>
                        <a:t>2</a:t>
                      </a:r>
                      <a:r>
                        <a:rPr lang="nl-NL" sz="1400" dirty="0">
                          <a:solidFill>
                            <a:srgbClr val="00B050"/>
                          </a:solidFill>
                        </a:rPr>
                        <a:t>Die Gees van die Here spreek in my, en sy woord is op my tong. </a:t>
                      </a:r>
                      <a:r>
                        <a:rPr lang="nl-NL" sz="1400" baseline="30000" dirty="0">
                          <a:solidFill>
                            <a:srgbClr val="00B050"/>
                          </a:solidFill>
                        </a:rPr>
                        <a:t>3</a:t>
                      </a:r>
                      <a:r>
                        <a:rPr lang="nl-NL" sz="1400" dirty="0">
                          <a:solidFill>
                            <a:srgbClr val="00B050"/>
                          </a:solidFill>
                        </a:rPr>
                        <a:t>Die God van Israel het gesê, die Rots van Israel het tot my gespreek: ’n Heerser oor mense, ’n regverdige, ’n heerser in die vrees van God.”</a:t>
                      </a:r>
                      <a:br>
                        <a:rPr lang="nl-NL" sz="1400" dirty="0">
                          <a:solidFill>
                            <a:srgbClr val="00B050"/>
                          </a:solidFill>
                        </a:rPr>
                      </a:br>
                      <a:endParaRPr lang="nl-NL" sz="500" dirty="0">
                        <a:solidFill>
                          <a:srgbClr val="00B050"/>
                        </a:solidFill>
                      </a:endParaRPr>
                    </a:p>
                    <a:p>
                      <a:pPr>
                        <a:lnSpc>
                          <a:spcPct val="107000"/>
                        </a:lnSpc>
                        <a:spcAft>
                          <a:spcPts val="600"/>
                        </a:spcAft>
                      </a:pPr>
                      <a:r>
                        <a:rPr lang="nl-NL" sz="1400" dirty="0">
                          <a:solidFill>
                            <a:srgbClr val="00B050"/>
                          </a:solidFill>
                          <a:effectLst/>
                        </a:rPr>
                        <a:t>Jesaja 8:14-15: “</a:t>
                      </a:r>
                      <a:r>
                        <a:rPr lang="nl-NL" sz="1400" baseline="30000" dirty="0">
                          <a:solidFill>
                            <a:srgbClr val="00B050"/>
                          </a:solidFill>
                          <a:effectLst/>
                        </a:rPr>
                        <a:t>14</a:t>
                      </a:r>
                      <a:r>
                        <a:rPr lang="en-ZA" sz="1400" dirty="0">
                          <a:solidFill>
                            <a:srgbClr val="00B050"/>
                          </a:solidFill>
                        </a:rPr>
                        <a:t>Dan </a:t>
                      </a:r>
                      <a:r>
                        <a:rPr lang="en-ZA" sz="1400" dirty="0" err="1">
                          <a:solidFill>
                            <a:srgbClr val="00B050"/>
                          </a:solidFill>
                        </a:rPr>
                        <a:t>sal</a:t>
                      </a:r>
                      <a:r>
                        <a:rPr lang="en-ZA" sz="1400" dirty="0">
                          <a:solidFill>
                            <a:srgbClr val="00B050"/>
                          </a:solidFill>
                        </a:rPr>
                        <a:t> Hy vir </a:t>
                      </a:r>
                      <a:r>
                        <a:rPr lang="en-ZA" sz="1400" dirty="0" err="1">
                          <a:solidFill>
                            <a:srgbClr val="00B050"/>
                          </a:solidFill>
                        </a:rPr>
                        <a:t>julle</a:t>
                      </a:r>
                      <a:r>
                        <a:rPr lang="en-ZA" sz="1400" dirty="0">
                          <a:solidFill>
                            <a:srgbClr val="00B050"/>
                          </a:solidFill>
                        </a:rPr>
                        <a:t> ’n </a:t>
                      </a:r>
                      <a:r>
                        <a:rPr lang="en-ZA" sz="1400" dirty="0" err="1">
                          <a:solidFill>
                            <a:srgbClr val="00B050"/>
                          </a:solidFill>
                        </a:rPr>
                        <a:t>heiligdom</a:t>
                      </a:r>
                      <a:r>
                        <a:rPr lang="en-ZA" sz="1400" dirty="0">
                          <a:solidFill>
                            <a:srgbClr val="00B050"/>
                          </a:solidFill>
                        </a:rPr>
                        <a:t> wees, maar ’n </a:t>
                      </a:r>
                      <a:r>
                        <a:rPr lang="en-ZA" sz="1400" dirty="0" err="1">
                          <a:solidFill>
                            <a:srgbClr val="00B050"/>
                          </a:solidFill>
                        </a:rPr>
                        <a:t>klip</a:t>
                      </a:r>
                      <a:r>
                        <a:rPr lang="en-ZA" sz="1400" dirty="0">
                          <a:solidFill>
                            <a:srgbClr val="00B050"/>
                          </a:solidFill>
                        </a:rPr>
                        <a:t> </a:t>
                      </a:r>
                      <a:r>
                        <a:rPr lang="en-ZA" sz="1400" dirty="0" err="1">
                          <a:solidFill>
                            <a:srgbClr val="00B050"/>
                          </a:solidFill>
                        </a:rPr>
                        <a:t>waar</a:t>
                      </a:r>
                      <a:r>
                        <a:rPr lang="en-ZA" sz="1400" dirty="0">
                          <a:solidFill>
                            <a:srgbClr val="00B050"/>
                          </a:solidFill>
                        </a:rPr>
                        <a:t> ’n </a:t>
                      </a:r>
                      <a:r>
                        <a:rPr lang="en-ZA" sz="1400" dirty="0" err="1">
                          <a:solidFill>
                            <a:srgbClr val="00B050"/>
                          </a:solidFill>
                        </a:rPr>
                        <a:t>mens</a:t>
                      </a:r>
                      <a:r>
                        <a:rPr lang="en-ZA" sz="1400" dirty="0">
                          <a:solidFill>
                            <a:srgbClr val="00B050"/>
                          </a:solidFill>
                        </a:rPr>
                        <a:t> teen stamp </a:t>
                      </a:r>
                      <a:r>
                        <a:rPr lang="en-ZA" sz="1400" dirty="0" err="1">
                          <a:solidFill>
                            <a:srgbClr val="00B050"/>
                          </a:solidFill>
                        </a:rPr>
                        <a:t>en</a:t>
                      </a:r>
                      <a:r>
                        <a:rPr lang="en-ZA" sz="1400" dirty="0">
                          <a:solidFill>
                            <a:srgbClr val="00B050"/>
                          </a:solidFill>
                        </a:rPr>
                        <a:t> ’n rots </a:t>
                      </a:r>
                      <a:r>
                        <a:rPr lang="en-ZA" sz="1400" dirty="0" err="1">
                          <a:solidFill>
                            <a:srgbClr val="00B050"/>
                          </a:solidFill>
                        </a:rPr>
                        <a:t>waar</a:t>
                      </a:r>
                      <a:r>
                        <a:rPr lang="en-ZA" sz="1400" dirty="0">
                          <a:solidFill>
                            <a:srgbClr val="00B050"/>
                          </a:solidFill>
                        </a:rPr>
                        <a:t> ’n </a:t>
                      </a:r>
                      <a:r>
                        <a:rPr lang="en-ZA" sz="1400" dirty="0" err="1">
                          <a:solidFill>
                            <a:srgbClr val="00B050"/>
                          </a:solidFill>
                        </a:rPr>
                        <a:t>mens</a:t>
                      </a:r>
                      <a:r>
                        <a:rPr lang="en-ZA" sz="1400" dirty="0">
                          <a:solidFill>
                            <a:srgbClr val="00B050"/>
                          </a:solidFill>
                        </a:rPr>
                        <a:t> </a:t>
                      </a:r>
                      <a:r>
                        <a:rPr lang="en-ZA" sz="1400" dirty="0" err="1">
                          <a:solidFill>
                            <a:srgbClr val="00B050"/>
                          </a:solidFill>
                        </a:rPr>
                        <a:t>oor</a:t>
                      </a:r>
                      <a:r>
                        <a:rPr lang="en-ZA" sz="1400" dirty="0">
                          <a:solidFill>
                            <a:srgbClr val="00B050"/>
                          </a:solidFill>
                        </a:rPr>
                        <a:t> </a:t>
                      </a:r>
                      <a:r>
                        <a:rPr lang="en-ZA" sz="1400" dirty="0" err="1">
                          <a:solidFill>
                            <a:srgbClr val="00B050"/>
                          </a:solidFill>
                        </a:rPr>
                        <a:t>struikel</a:t>
                      </a:r>
                      <a:r>
                        <a:rPr lang="en-ZA" sz="1400" dirty="0">
                          <a:solidFill>
                            <a:srgbClr val="00B050"/>
                          </a:solidFill>
                        </a:rPr>
                        <a:t>, vir die twee </a:t>
                      </a:r>
                      <a:r>
                        <a:rPr lang="en-ZA" sz="1400" dirty="0" err="1">
                          <a:solidFill>
                            <a:srgbClr val="00B050"/>
                          </a:solidFill>
                        </a:rPr>
                        <a:t>huise</a:t>
                      </a:r>
                      <a:r>
                        <a:rPr lang="en-ZA" sz="1400" dirty="0">
                          <a:solidFill>
                            <a:srgbClr val="00B050"/>
                          </a:solidFill>
                        </a:rPr>
                        <a:t> van Israel, ’n </a:t>
                      </a:r>
                      <a:r>
                        <a:rPr lang="en-ZA" sz="1400" dirty="0" err="1">
                          <a:solidFill>
                            <a:srgbClr val="00B050"/>
                          </a:solidFill>
                        </a:rPr>
                        <a:t>vangnet</a:t>
                      </a:r>
                      <a:r>
                        <a:rPr lang="en-ZA" sz="1400" dirty="0">
                          <a:solidFill>
                            <a:srgbClr val="00B050"/>
                          </a:solidFill>
                        </a:rPr>
                        <a:t> </a:t>
                      </a:r>
                      <a:r>
                        <a:rPr lang="en-ZA" sz="1400" dirty="0" err="1">
                          <a:solidFill>
                            <a:srgbClr val="00B050"/>
                          </a:solidFill>
                        </a:rPr>
                        <a:t>en</a:t>
                      </a:r>
                      <a:r>
                        <a:rPr lang="en-ZA" sz="1400" dirty="0">
                          <a:solidFill>
                            <a:srgbClr val="00B050"/>
                          </a:solidFill>
                        </a:rPr>
                        <a:t> ’n </a:t>
                      </a:r>
                      <a:r>
                        <a:rPr lang="en-ZA" sz="1400" dirty="0" err="1">
                          <a:solidFill>
                            <a:srgbClr val="00B050"/>
                          </a:solidFill>
                        </a:rPr>
                        <a:t>strik</a:t>
                      </a:r>
                      <a:r>
                        <a:rPr lang="en-ZA" sz="1400" dirty="0">
                          <a:solidFill>
                            <a:srgbClr val="00B050"/>
                          </a:solidFill>
                        </a:rPr>
                        <a:t> vir die </a:t>
                      </a:r>
                      <a:r>
                        <a:rPr lang="en-ZA" sz="1400" dirty="0" err="1">
                          <a:solidFill>
                            <a:srgbClr val="00B050"/>
                          </a:solidFill>
                        </a:rPr>
                        <a:t>inwoners</a:t>
                      </a:r>
                      <a:r>
                        <a:rPr lang="en-ZA" sz="1400" dirty="0">
                          <a:solidFill>
                            <a:srgbClr val="00B050"/>
                          </a:solidFill>
                        </a:rPr>
                        <a:t> van Jerusalem. </a:t>
                      </a:r>
                      <a:r>
                        <a:rPr lang="en-ZA" sz="1400" baseline="30000" dirty="0">
                          <a:solidFill>
                            <a:srgbClr val="00B050"/>
                          </a:solidFill>
                        </a:rPr>
                        <a:t>15</a:t>
                      </a:r>
                      <a:r>
                        <a:rPr lang="en-ZA" sz="1400" dirty="0">
                          <a:solidFill>
                            <a:srgbClr val="00B050"/>
                          </a:solidFill>
                        </a:rPr>
                        <a:t>En </a:t>
                      </a:r>
                      <a:r>
                        <a:rPr lang="en-ZA" sz="1400" dirty="0" err="1">
                          <a:solidFill>
                            <a:srgbClr val="00B050"/>
                          </a:solidFill>
                        </a:rPr>
                        <a:t>baie</a:t>
                      </a:r>
                      <a:r>
                        <a:rPr lang="en-ZA" sz="1400" dirty="0">
                          <a:solidFill>
                            <a:srgbClr val="00B050"/>
                          </a:solidFill>
                        </a:rPr>
                        <a:t> </a:t>
                      </a:r>
                      <a:r>
                        <a:rPr lang="en-ZA" sz="1400" dirty="0" err="1">
                          <a:solidFill>
                            <a:srgbClr val="00B050"/>
                          </a:solidFill>
                        </a:rPr>
                        <a:t>onder</a:t>
                      </a:r>
                      <a:r>
                        <a:rPr lang="en-ZA" sz="1400" dirty="0">
                          <a:solidFill>
                            <a:srgbClr val="00B050"/>
                          </a:solidFill>
                        </a:rPr>
                        <a:t> </a:t>
                      </a:r>
                      <a:r>
                        <a:rPr lang="en-ZA" sz="1400" dirty="0" err="1">
                          <a:solidFill>
                            <a:srgbClr val="00B050"/>
                          </a:solidFill>
                        </a:rPr>
                        <a:t>hulle</a:t>
                      </a:r>
                      <a:r>
                        <a:rPr lang="en-ZA" sz="1400" dirty="0">
                          <a:solidFill>
                            <a:srgbClr val="00B050"/>
                          </a:solidFill>
                        </a:rPr>
                        <a:t> </a:t>
                      </a:r>
                      <a:r>
                        <a:rPr lang="en-ZA" sz="1400" dirty="0" err="1">
                          <a:solidFill>
                            <a:srgbClr val="00B050"/>
                          </a:solidFill>
                        </a:rPr>
                        <a:t>sal</a:t>
                      </a:r>
                      <a:r>
                        <a:rPr lang="en-ZA" sz="1400" dirty="0">
                          <a:solidFill>
                            <a:srgbClr val="00B050"/>
                          </a:solidFill>
                        </a:rPr>
                        <a:t> </a:t>
                      </a:r>
                      <a:r>
                        <a:rPr lang="en-ZA" sz="1400" dirty="0" err="1">
                          <a:solidFill>
                            <a:srgbClr val="00B050"/>
                          </a:solidFill>
                        </a:rPr>
                        <a:t>struikel</a:t>
                      </a:r>
                      <a:r>
                        <a:rPr lang="en-ZA" sz="1400" dirty="0">
                          <a:solidFill>
                            <a:srgbClr val="00B050"/>
                          </a:solidFill>
                        </a:rPr>
                        <a:t> </a:t>
                      </a:r>
                      <a:r>
                        <a:rPr lang="en-ZA" sz="1400" dirty="0" err="1">
                          <a:solidFill>
                            <a:srgbClr val="00B050"/>
                          </a:solidFill>
                        </a:rPr>
                        <a:t>en</a:t>
                      </a:r>
                      <a:r>
                        <a:rPr lang="en-ZA" sz="1400" dirty="0">
                          <a:solidFill>
                            <a:srgbClr val="00B050"/>
                          </a:solidFill>
                        </a:rPr>
                        <a:t> </a:t>
                      </a:r>
                      <a:r>
                        <a:rPr lang="en-ZA" sz="1400" dirty="0" err="1">
                          <a:solidFill>
                            <a:srgbClr val="00B050"/>
                          </a:solidFill>
                        </a:rPr>
                        <a:t>val</a:t>
                      </a:r>
                      <a:r>
                        <a:rPr lang="en-ZA" sz="1400" dirty="0">
                          <a:solidFill>
                            <a:srgbClr val="00B050"/>
                          </a:solidFill>
                        </a:rPr>
                        <a:t> </a:t>
                      </a:r>
                      <a:r>
                        <a:rPr lang="en-ZA" sz="1400" dirty="0" err="1">
                          <a:solidFill>
                            <a:srgbClr val="00B050"/>
                          </a:solidFill>
                        </a:rPr>
                        <a:t>en</a:t>
                      </a:r>
                      <a:r>
                        <a:rPr lang="en-ZA" sz="1400" dirty="0">
                          <a:solidFill>
                            <a:srgbClr val="00B050"/>
                          </a:solidFill>
                        </a:rPr>
                        <a:t> </a:t>
                      </a:r>
                      <a:r>
                        <a:rPr lang="en-ZA" sz="1400" dirty="0" err="1">
                          <a:solidFill>
                            <a:srgbClr val="00B050"/>
                          </a:solidFill>
                        </a:rPr>
                        <a:t>verbreek</a:t>
                      </a:r>
                      <a:r>
                        <a:rPr lang="en-ZA" sz="1400" dirty="0">
                          <a:solidFill>
                            <a:srgbClr val="00B050"/>
                          </a:solidFill>
                        </a:rPr>
                        <a:t> </a:t>
                      </a:r>
                      <a:r>
                        <a:rPr lang="en-ZA" sz="1400" dirty="0" err="1">
                          <a:solidFill>
                            <a:srgbClr val="00B050"/>
                          </a:solidFill>
                        </a:rPr>
                        <a:t>en</a:t>
                      </a:r>
                      <a:r>
                        <a:rPr lang="en-ZA" sz="1400" dirty="0">
                          <a:solidFill>
                            <a:srgbClr val="00B050"/>
                          </a:solidFill>
                        </a:rPr>
                        <a:t> </a:t>
                      </a:r>
                      <a:r>
                        <a:rPr lang="en-ZA" sz="1400" dirty="0" err="1">
                          <a:solidFill>
                            <a:srgbClr val="00B050"/>
                          </a:solidFill>
                        </a:rPr>
                        <a:t>verstrik</a:t>
                      </a:r>
                      <a:r>
                        <a:rPr lang="en-ZA" sz="1400" dirty="0">
                          <a:solidFill>
                            <a:srgbClr val="00B050"/>
                          </a:solidFill>
                        </a:rPr>
                        <a:t> </a:t>
                      </a:r>
                      <a:r>
                        <a:rPr lang="en-ZA" sz="1400" dirty="0" err="1">
                          <a:solidFill>
                            <a:srgbClr val="00B050"/>
                          </a:solidFill>
                        </a:rPr>
                        <a:t>en</a:t>
                      </a:r>
                      <a:r>
                        <a:rPr lang="en-ZA" sz="1400" dirty="0">
                          <a:solidFill>
                            <a:srgbClr val="00B050"/>
                          </a:solidFill>
                        </a:rPr>
                        <a:t> </a:t>
                      </a:r>
                      <a:r>
                        <a:rPr lang="en-ZA" sz="1400" dirty="0" err="1">
                          <a:solidFill>
                            <a:srgbClr val="00B050"/>
                          </a:solidFill>
                        </a:rPr>
                        <a:t>gevang</a:t>
                      </a:r>
                      <a:r>
                        <a:rPr lang="en-ZA" sz="1400" dirty="0">
                          <a:solidFill>
                            <a:srgbClr val="00B050"/>
                          </a:solidFill>
                        </a:rPr>
                        <a:t> word</a:t>
                      </a:r>
                      <a:r>
                        <a:rPr lang="nl-NL" sz="1400" dirty="0">
                          <a:solidFill>
                            <a:srgbClr val="00B050"/>
                          </a:solidFill>
                        </a:rPr>
                        <a:t>.”</a:t>
                      </a:r>
                    </a:p>
                    <a:p>
                      <a:pPr>
                        <a:lnSpc>
                          <a:spcPct val="107000"/>
                        </a:lnSpc>
                        <a:spcAft>
                          <a:spcPts val="600"/>
                        </a:spcAft>
                      </a:pPr>
                      <a:endParaRPr lang="nl-NL" sz="400" dirty="0">
                        <a:solidFill>
                          <a:srgbClr val="00B050"/>
                        </a:solidFill>
                        <a:effectLst/>
                      </a:endParaRPr>
                    </a:p>
                    <a:p>
                      <a:pPr>
                        <a:lnSpc>
                          <a:spcPct val="107000"/>
                        </a:lnSpc>
                        <a:spcAft>
                          <a:spcPts val="600"/>
                        </a:spcAft>
                      </a:pPr>
                      <a:r>
                        <a:rPr lang="nl-NL" sz="1400" dirty="0">
                          <a:solidFill>
                            <a:srgbClr val="00B050"/>
                          </a:solidFill>
                          <a:effectLst/>
                        </a:rPr>
                        <a:t>Jesaja 28:16: “</a:t>
                      </a:r>
                      <a:r>
                        <a:rPr lang="en-ZA" sz="1400" dirty="0" err="1">
                          <a:solidFill>
                            <a:srgbClr val="00B050"/>
                          </a:solidFill>
                        </a:rPr>
                        <a:t>daarom</a:t>
                      </a:r>
                      <a:r>
                        <a:rPr lang="en-ZA" sz="1400" dirty="0">
                          <a:solidFill>
                            <a:srgbClr val="00B050"/>
                          </a:solidFill>
                        </a:rPr>
                        <a:t>, so </a:t>
                      </a:r>
                      <a:r>
                        <a:rPr lang="en-ZA" sz="1400" dirty="0" err="1">
                          <a:solidFill>
                            <a:srgbClr val="00B050"/>
                          </a:solidFill>
                        </a:rPr>
                        <a:t>sê</a:t>
                      </a:r>
                      <a:r>
                        <a:rPr lang="en-ZA" sz="1400" dirty="0">
                          <a:solidFill>
                            <a:srgbClr val="00B050"/>
                          </a:solidFill>
                        </a:rPr>
                        <a:t> die Here </a:t>
                      </a:r>
                      <a:r>
                        <a:rPr lang="en-ZA" sz="1400" dirty="0" err="1">
                          <a:solidFill>
                            <a:srgbClr val="00B050"/>
                          </a:solidFill>
                        </a:rPr>
                        <a:t>Here</a:t>
                      </a:r>
                      <a:r>
                        <a:rPr lang="en-ZA" sz="1400" dirty="0">
                          <a:solidFill>
                            <a:srgbClr val="00B050"/>
                          </a:solidFill>
                        </a:rPr>
                        <a:t>: </a:t>
                      </a:r>
                      <a:r>
                        <a:rPr lang="en-ZA" sz="1400" dirty="0" err="1">
                          <a:solidFill>
                            <a:srgbClr val="00B050"/>
                          </a:solidFill>
                        </a:rPr>
                        <a:t>Kyk</a:t>
                      </a:r>
                      <a:r>
                        <a:rPr lang="en-ZA" sz="1400" dirty="0">
                          <a:solidFill>
                            <a:srgbClr val="00B050"/>
                          </a:solidFill>
                        </a:rPr>
                        <a:t>, </a:t>
                      </a:r>
                      <a:r>
                        <a:rPr lang="en-ZA" sz="1400" dirty="0" err="1">
                          <a:solidFill>
                            <a:srgbClr val="00B050"/>
                          </a:solidFill>
                        </a:rPr>
                        <a:t>Ek</a:t>
                      </a:r>
                      <a:r>
                        <a:rPr lang="en-ZA" sz="1400" dirty="0">
                          <a:solidFill>
                            <a:srgbClr val="00B050"/>
                          </a:solidFill>
                        </a:rPr>
                        <a:t> </a:t>
                      </a:r>
                      <a:r>
                        <a:rPr lang="en-ZA" sz="1400" dirty="0" err="1">
                          <a:solidFill>
                            <a:srgbClr val="00B050"/>
                          </a:solidFill>
                        </a:rPr>
                        <a:t>lê</a:t>
                      </a:r>
                      <a:r>
                        <a:rPr lang="en-ZA" sz="1400" dirty="0">
                          <a:solidFill>
                            <a:srgbClr val="00B050"/>
                          </a:solidFill>
                        </a:rPr>
                        <a:t> in Sion ’n </a:t>
                      </a:r>
                      <a:r>
                        <a:rPr lang="en-ZA" sz="1400" dirty="0" err="1">
                          <a:solidFill>
                            <a:srgbClr val="00B050"/>
                          </a:solidFill>
                        </a:rPr>
                        <a:t>grondsteen</a:t>
                      </a:r>
                      <a:r>
                        <a:rPr lang="en-ZA" sz="1400" dirty="0">
                          <a:solidFill>
                            <a:srgbClr val="00B050"/>
                          </a:solidFill>
                        </a:rPr>
                        <a:t>, ’n </a:t>
                      </a:r>
                      <a:r>
                        <a:rPr lang="en-ZA" sz="1400" dirty="0" err="1">
                          <a:solidFill>
                            <a:srgbClr val="00B050"/>
                          </a:solidFill>
                        </a:rPr>
                        <a:t>beproefde</a:t>
                      </a:r>
                      <a:r>
                        <a:rPr lang="en-ZA" sz="1400" dirty="0">
                          <a:solidFill>
                            <a:srgbClr val="00B050"/>
                          </a:solidFill>
                        </a:rPr>
                        <a:t> </a:t>
                      </a:r>
                      <a:r>
                        <a:rPr lang="en-ZA" sz="1400" dirty="0" err="1">
                          <a:solidFill>
                            <a:srgbClr val="00B050"/>
                          </a:solidFill>
                        </a:rPr>
                        <a:t>steen</a:t>
                      </a:r>
                      <a:r>
                        <a:rPr lang="en-ZA" sz="1400" dirty="0">
                          <a:solidFill>
                            <a:srgbClr val="00B050"/>
                          </a:solidFill>
                        </a:rPr>
                        <a:t>, ’n </a:t>
                      </a:r>
                      <a:r>
                        <a:rPr lang="en-ZA" sz="1400" dirty="0" err="1">
                          <a:solidFill>
                            <a:srgbClr val="00B050"/>
                          </a:solidFill>
                        </a:rPr>
                        <a:t>kosbare</a:t>
                      </a:r>
                      <a:r>
                        <a:rPr lang="en-ZA" sz="1400" dirty="0">
                          <a:solidFill>
                            <a:srgbClr val="00B050"/>
                          </a:solidFill>
                        </a:rPr>
                        <a:t> </a:t>
                      </a:r>
                      <a:r>
                        <a:rPr lang="en-ZA" sz="1400" dirty="0" err="1">
                          <a:solidFill>
                            <a:srgbClr val="00B050"/>
                          </a:solidFill>
                        </a:rPr>
                        <a:t>hoeksteen</a:t>
                      </a:r>
                      <a:r>
                        <a:rPr lang="en-ZA" sz="1400" dirty="0">
                          <a:solidFill>
                            <a:srgbClr val="00B050"/>
                          </a:solidFill>
                        </a:rPr>
                        <a:t> wat vas </a:t>
                      </a:r>
                      <a:r>
                        <a:rPr lang="en-ZA" sz="1400" dirty="0" err="1">
                          <a:solidFill>
                            <a:srgbClr val="00B050"/>
                          </a:solidFill>
                        </a:rPr>
                        <a:t>gegrondves</a:t>
                      </a:r>
                      <a:r>
                        <a:rPr lang="en-ZA" sz="1400" dirty="0">
                          <a:solidFill>
                            <a:srgbClr val="00B050"/>
                          </a:solidFill>
                        </a:rPr>
                        <a:t> is; </a:t>
                      </a:r>
                      <a:r>
                        <a:rPr lang="en-ZA" sz="1400" dirty="0" err="1">
                          <a:solidFill>
                            <a:srgbClr val="00B050"/>
                          </a:solidFill>
                        </a:rPr>
                        <a:t>hy</a:t>
                      </a:r>
                      <a:r>
                        <a:rPr lang="en-ZA" sz="1400" dirty="0">
                          <a:solidFill>
                            <a:srgbClr val="00B050"/>
                          </a:solidFill>
                        </a:rPr>
                        <a:t> wat </a:t>
                      </a:r>
                      <a:r>
                        <a:rPr lang="en-ZA" sz="1400" dirty="0" err="1">
                          <a:solidFill>
                            <a:srgbClr val="00B050"/>
                          </a:solidFill>
                        </a:rPr>
                        <a:t>glo</a:t>
                      </a:r>
                      <a:r>
                        <a:rPr lang="en-ZA" sz="1400" dirty="0">
                          <a:solidFill>
                            <a:srgbClr val="00B050"/>
                          </a:solidFill>
                        </a:rPr>
                        <a:t>, </a:t>
                      </a:r>
                      <a:r>
                        <a:rPr lang="en-ZA" sz="1400" dirty="0" err="1">
                          <a:solidFill>
                            <a:srgbClr val="00B050"/>
                          </a:solidFill>
                        </a:rPr>
                        <a:t>sal</a:t>
                      </a:r>
                      <a:r>
                        <a:rPr lang="en-ZA" sz="1400" dirty="0">
                          <a:solidFill>
                            <a:srgbClr val="00B050"/>
                          </a:solidFill>
                        </a:rPr>
                        <a:t> </a:t>
                      </a:r>
                      <a:r>
                        <a:rPr lang="en-ZA" sz="1400" dirty="0" err="1">
                          <a:solidFill>
                            <a:srgbClr val="00B050"/>
                          </a:solidFill>
                        </a:rPr>
                        <a:t>nie</a:t>
                      </a:r>
                      <a:r>
                        <a:rPr lang="en-ZA" sz="1400" dirty="0">
                          <a:solidFill>
                            <a:srgbClr val="00B050"/>
                          </a:solidFill>
                        </a:rPr>
                        <a:t> </a:t>
                      </a:r>
                      <a:r>
                        <a:rPr lang="en-ZA" sz="1400" dirty="0" err="1">
                          <a:solidFill>
                            <a:srgbClr val="00B050"/>
                          </a:solidFill>
                        </a:rPr>
                        <a:t>haastig</a:t>
                      </a:r>
                      <a:r>
                        <a:rPr lang="en-ZA" sz="1400" dirty="0">
                          <a:solidFill>
                            <a:srgbClr val="00B050"/>
                          </a:solidFill>
                        </a:rPr>
                        <a:t> wees </a:t>
                      </a:r>
                      <a:r>
                        <a:rPr lang="en-ZA" sz="1400" dirty="0" err="1">
                          <a:solidFill>
                            <a:srgbClr val="00B050"/>
                          </a:solidFill>
                        </a:rPr>
                        <a:t>nie</a:t>
                      </a:r>
                      <a:r>
                        <a:rPr lang="en-ZA" sz="1400" dirty="0">
                          <a:solidFill>
                            <a:srgbClr val="00B050"/>
                          </a:solidFill>
                        </a:rPr>
                        <a:t>.”</a:t>
                      </a:r>
                      <a:endParaRPr lang="nl-NL" sz="1400" dirty="0">
                        <a:solidFill>
                          <a:srgbClr val="00B050"/>
                        </a:solidFill>
                        <a:effectLst/>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nl-NL" sz="1400" dirty="0">
                          <a:solidFill>
                            <a:schemeClr val="tx1"/>
                          </a:solidFill>
                        </a:rPr>
                        <a:t>Jesus in gesprek met die Samaritaanse vrou -</a:t>
                      </a:r>
                      <a:r>
                        <a:rPr lang="nl-NL" sz="1400" dirty="0">
                          <a:solidFill>
                            <a:srgbClr val="0070C0"/>
                          </a:solidFill>
                        </a:rPr>
                        <a:t> Johannes 4:13-14: “</a:t>
                      </a:r>
                      <a:r>
                        <a:rPr lang="nl-NL" sz="1400" baseline="30000" dirty="0">
                          <a:solidFill>
                            <a:srgbClr val="0070C0"/>
                          </a:solidFill>
                        </a:rPr>
                        <a:t>13</a:t>
                      </a:r>
                      <a:r>
                        <a:rPr lang="nl-NL" sz="1400" dirty="0">
                          <a:solidFill>
                            <a:srgbClr val="0070C0"/>
                          </a:solidFill>
                        </a:rPr>
                        <a:t>Jesus antwoord en sê vir haar: Elkeen wat van hierdie water drink, sal weer dors kry; </a:t>
                      </a:r>
                      <a:r>
                        <a:rPr lang="nl-NL" sz="1400" baseline="30000" dirty="0">
                          <a:solidFill>
                            <a:srgbClr val="0070C0"/>
                          </a:solidFill>
                        </a:rPr>
                        <a:t>14</a:t>
                      </a:r>
                      <a:r>
                        <a:rPr lang="nl-NL" sz="1400" dirty="0">
                          <a:solidFill>
                            <a:srgbClr val="0070C0"/>
                          </a:solidFill>
                        </a:rPr>
                        <a:t>maar elkeen wat drink van die water wat Ek hom sal gee, sal in ewigheid nooit dors kry nie, maar die water wat Ek hom sal gee, sal in hom word ’n fontein van water wat opspring tot in die ewige lewe.”</a:t>
                      </a:r>
                    </a:p>
                    <a:p>
                      <a:pPr>
                        <a:lnSpc>
                          <a:spcPct val="107000"/>
                        </a:lnSpc>
                        <a:spcAft>
                          <a:spcPts val="600"/>
                        </a:spcAft>
                      </a:pPr>
                      <a:r>
                        <a:rPr lang="nl-NL" sz="1400" dirty="0">
                          <a:solidFill>
                            <a:schemeClr val="tx1"/>
                          </a:solidFill>
                        </a:rPr>
                        <a:t>Jesus se woorde - </a:t>
                      </a:r>
                      <a:r>
                        <a:rPr lang="nl-NL" sz="1400" dirty="0">
                          <a:solidFill>
                            <a:srgbClr val="0070C0"/>
                          </a:solidFill>
                        </a:rPr>
                        <a:t>Markus 12:10: “Het julle nie ook hierdie Skrifwoord gelees nie: Die steen wat die bouers verwerp het, dit het ’n hoeksteen geword?.”</a:t>
                      </a: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2331218"/>
                  </a:ext>
                </a:extLst>
              </a:tr>
            </a:tbl>
          </a:graphicData>
        </a:graphic>
      </p:graphicFrame>
      <p:sp>
        <p:nvSpPr>
          <p:cNvPr id="7" name="TextBox 6">
            <a:extLst>
              <a:ext uri="{FF2B5EF4-FFF2-40B4-BE49-F238E27FC236}">
                <a16:creationId xmlns:a16="http://schemas.microsoft.com/office/drawing/2014/main" id="{BB3B056E-A059-469A-B7BD-290DBE88C721}"/>
              </a:ext>
            </a:extLst>
          </p:cNvPr>
          <p:cNvSpPr txBox="1"/>
          <p:nvPr/>
        </p:nvSpPr>
        <p:spPr>
          <a:xfrm>
            <a:off x="667139" y="5322621"/>
            <a:ext cx="10764416" cy="1077218"/>
          </a:xfrm>
          <a:prstGeom prst="rect">
            <a:avLst/>
          </a:prstGeom>
          <a:solidFill>
            <a:srgbClr val="0070C0"/>
          </a:solidFill>
        </p:spPr>
        <p:txBody>
          <a:bodyPr wrap="square">
            <a:spAutoFit/>
          </a:bodyPr>
          <a:lstStyle/>
          <a:p>
            <a:r>
              <a:rPr lang="nl-NL" sz="1600" dirty="0">
                <a:solidFill>
                  <a:schemeClr val="bg1"/>
                </a:solidFill>
              </a:rPr>
              <a:t>​</a:t>
            </a:r>
            <a:r>
              <a:rPr lang="en-ZA" sz="1600" b="1" dirty="0">
                <a:solidFill>
                  <a:schemeClr val="bg1"/>
                </a:solidFill>
              </a:rPr>
              <a:t> 1 </a:t>
            </a:r>
            <a:r>
              <a:rPr lang="en-ZA" sz="1600" b="1" dirty="0" err="1">
                <a:solidFill>
                  <a:schemeClr val="bg1"/>
                </a:solidFill>
              </a:rPr>
              <a:t>Korintiërs</a:t>
            </a:r>
            <a:r>
              <a:rPr lang="en-ZA" sz="1600" b="1" dirty="0">
                <a:solidFill>
                  <a:schemeClr val="bg1"/>
                </a:solidFill>
              </a:rPr>
              <a:t> 10:1-4 “</a:t>
            </a:r>
            <a:r>
              <a:rPr lang="en-ZA" sz="1600" b="1" i="1" baseline="30000" dirty="0">
                <a:solidFill>
                  <a:schemeClr val="bg1"/>
                </a:solidFill>
              </a:rPr>
              <a:t>1</a:t>
            </a:r>
            <a:r>
              <a:rPr lang="nl-NL" sz="1600" i="1" dirty="0">
                <a:solidFill>
                  <a:schemeClr val="bg1"/>
                </a:solidFill>
              </a:rPr>
              <a:t>Want ek wil nie hê, broeders, dat julle nie sou weet nie dat ons vaders almal onder die wolk was en almal deur die see deurgegaan het, </a:t>
            </a:r>
            <a:r>
              <a:rPr lang="nl-NL" sz="1600" i="1" baseline="30000" dirty="0">
                <a:solidFill>
                  <a:schemeClr val="bg1"/>
                </a:solidFill>
              </a:rPr>
              <a:t>2</a:t>
            </a:r>
            <a:r>
              <a:rPr lang="nl-NL" sz="1600" i="1" dirty="0">
                <a:solidFill>
                  <a:schemeClr val="bg1"/>
                </a:solidFill>
              </a:rPr>
              <a:t>en almal in Moses gedoop is in die wolk en in die see, </a:t>
            </a:r>
            <a:r>
              <a:rPr lang="nl-NL" sz="1600" i="1" baseline="30000" dirty="0">
                <a:solidFill>
                  <a:schemeClr val="bg1"/>
                </a:solidFill>
              </a:rPr>
              <a:t>3</a:t>
            </a:r>
            <a:r>
              <a:rPr lang="nl-NL" sz="1600" i="1" dirty="0">
                <a:solidFill>
                  <a:schemeClr val="bg1"/>
                </a:solidFill>
              </a:rPr>
              <a:t>en almal dieselfde geestelike spys geëet het, </a:t>
            </a:r>
            <a:r>
              <a:rPr lang="nl-NL" sz="1600" i="1" baseline="30000" dirty="0">
                <a:solidFill>
                  <a:schemeClr val="bg1"/>
                </a:solidFill>
              </a:rPr>
              <a:t>4</a:t>
            </a:r>
            <a:r>
              <a:rPr lang="nl-NL" sz="1600" i="1" dirty="0">
                <a:solidFill>
                  <a:schemeClr val="bg1"/>
                </a:solidFill>
              </a:rPr>
              <a:t>en almal dieselfde geestelike drank gedrink het, want hulle het gedrink uit ’n geestelike rots wat gevolg het, en die rots was Christus.</a:t>
            </a:r>
            <a:r>
              <a:rPr lang="nl-NL" sz="1600" b="1" i="1" dirty="0">
                <a:solidFill>
                  <a:schemeClr val="bg1"/>
                </a:solidFill>
              </a:rPr>
              <a:t>”</a:t>
            </a:r>
          </a:p>
        </p:txBody>
      </p:sp>
    </p:spTree>
    <p:extLst>
      <p:ext uri="{BB962C8B-B14F-4D97-AF65-F5344CB8AC3E}">
        <p14:creationId xmlns:p14="http://schemas.microsoft.com/office/powerpoint/2010/main" val="2655511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2672"/>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Bruidegom</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en</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bruid</a:t>
            </a:r>
            <a:endParaRPr lang="en-ZA" sz="3200" b="1" dirty="0">
              <a:solidFill>
                <a:srgbClr val="FF0000"/>
              </a:solidFill>
              <a:effectLst>
                <a:outerShdw blurRad="50800" dist="38100" dir="2700000" algn="tl" rotWithShape="0">
                  <a:prstClr val="black">
                    <a:alpha val="40000"/>
                  </a:prstClr>
                </a:outerShdw>
              </a:effectLst>
            </a:endParaRPr>
          </a:p>
        </p:txBody>
      </p:sp>
      <p:graphicFrame>
        <p:nvGraphicFramePr>
          <p:cNvPr id="2" name="Table 1">
            <a:extLst>
              <a:ext uri="{FF2B5EF4-FFF2-40B4-BE49-F238E27FC236}">
                <a16:creationId xmlns:a16="http://schemas.microsoft.com/office/drawing/2014/main" id="{E449B23D-DF69-4D08-95AA-A0C09367B9AC}"/>
              </a:ext>
            </a:extLst>
          </p:cNvPr>
          <p:cNvGraphicFramePr>
            <a:graphicFrameLocks noGrp="1"/>
          </p:cNvGraphicFramePr>
          <p:nvPr>
            <p:extLst>
              <p:ext uri="{D42A27DB-BD31-4B8C-83A1-F6EECF244321}">
                <p14:modId xmlns:p14="http://schemas.microsoft.com/office/powerpoint/2010/main" val="205989774"/>
              </p:ext>
            </p:extLst>
          </p:nvPr>
        </p:nvGraphicFramePr>
        <p:xfrm>
          <a:off x="315685" y="481288"/>
          <a:ext cx="11560629" cy="6136005"/>
        </p:xfrm>
        <a:graphic>
          <a:graphicData uri="http://schemas.openxmlformats.org/drawingml/2006/table">
            <a:tbl>
              <a:tblPr firstRow="1" firstCol="1" lastRow="1" lastCol="1" bandRow="1" bandCol="1">
                <a:tableStyleId>{5C22544A-7EE6-4342-B048-85BDC9FD1C3A}</a:tableStyleId>
              </a:tblPr>
              <a:tblGrid>
                <a:gridCol w="7130144">
                  <a:extLst>
                    <a:ext uri="{9D8B030D-6E8A-4147-A177-3AD203B41FA5}">
                      <a16:colId xmlns:a16="http://schemas.microsoft.com/office/drawing/2014/main" val="1135001564"/>
                    </a:ext>
                  </a:extLst>
                </a:gridCol>
                <a:gridCol w="4430485">
                  <a:extLst>
                    <a:ext uri="{9D8B030D-6E8A-4147-A177-3AD203B41FA5}">
                      <a16:colId xmlns:a16="http://schemas.microsoft.com/office/drawing/2014/main" val="1757320967"/>
                    </a:ext>
                  </a:extLst>
                </a:gridCol>
              </a:tblGrid>
              <a:tr h="4314632">
                <a:tc>
                  <a:txBody>
                    <a:bodyPr/>
                    <a:lstStyle/>
                    <a:p>
                      <a:r>
                        <a:rPr lang="en-US" sz="1200" b="1" dirty="0">
                          <a:solidFill>
                            <a:schemeClr val="tx1"/>
                          </a:solidFill>
                        </a:rPr>
                        <a:t>Die </a:t>
                      </a:r>
                      <a:r>
                        <a:rPr lang="en-US" sz="1200" b="1" dirty="0" err="1">
                          <a:solidFill>
                            <a:schemeClr val="tx1"/>
                          </a:solidFill>
                        </a:rPr>
                        <a:t>openbaring</a:t>
                      </a:r>
                      <a:r>
                        <a:rPr lang="en-US" sz="1200" b="1" dirty="0">
                          <a:solidFill>
                            <a:schemeClr val="tx1"/>
                          </a:solidFill>
                        </a:rPr>
                        <a:t> van die Here, die </a:t>
                      </a:r>
                      <a:r>
                        <a:rPr lang="en-US" sz="1200" b="1" dirty="0" err="1">
                          <a:solidFill>
                            <a:schemeClr val="tx1"/>
                          </a:solidFill>
                        </a:rPr>
                        <a:t>Lig</a:t>
                      </a:r>
                      <a:r>
                        <a:rPr lang="en-US" sz="1200" b="1" dirty="0">
                          <a:solidFill>
                            <a:schemeClr val="tx1"/>
                          </a:solidFill>
                        </a:rPr>
                        <a:t> </a:t>
                      </a:r>
                      <a:r>
                        <a:rPr lang="en-US" sz="1200" b="1" dirty="0" err="1">
                          <a:solidFill>
                            <a:schemeClr val="tx1"/>
                          </a:solidFill>
                        </a:rPr>
                        <a:t>vir</a:t>
                      </a:r>
                      <a:r>
                        <a:rPr lang="en-US" sz="1200" b="1" dirty="0">
                          <a:solidFill>
                            <a:schemeClr val="tx1"/>
                          </a:solidFill>
                        </a:rPr>
                        <a:t> alle </a:t>
                      </a:r>
                      <a:r>
                        <a:rPr lang="en-US" sz="1200" b="1" dirty="0" err="1">
                          <a:solidFill>
                            <a:schemeClr val="tx1"/>
                          </a:solidFill>
                        </a:rPr>
                        <a:t>nasies</a:t>
                      </a:r>
                      <a:r>
                        <a:rPr lang="en-US" sz="1200" b="1" dirty="0">
                          <a:solidFill>
                            <a:schemeClr val="tx1"/>
                          </a:solidFill>
                        </a:rPr>
                        <a:t>, is </a:t>
                      </a:r>
                      <a:r>
                        <a:rPr lang="en-US" sz="1200" b="1" dirty="0" err="1">
                          <a:solidFill>
                            <a:schemeClr val="tx1"/>
                          </a:solidFill>
                        </a:rPr>
                        <a:t>volmaak</a:t>
                      </a:r>
                      <a:r>
                        <a:rPr lang="en-US" sz="1200" dirty="0">
                          <a:solidFill>
                            <a:schemeClr val="tx1"/>
                          </a:solidFill>
                        </a:rPr>
                        <a:t>: </a:t>
                      </a:r>
                      <a:r>
                        <a:rPr lang="en-US" sz="1200" dirty="0">
                          <a:solidFill>
                            <a:srgbClr val="00B050"/>
                          </a:solidFill>
                        </a:rPr>
                        <a:t>Psalm 19:6 (</a:t>
                      </a:r>
                      <a:r>
                        <a:rPr lang="en-US" sz="1200" dirty="0" err="1">
                          <a:solidFill>
                            <a:srgbClr val="00B050"/>
                          </a:solidFill>
                        </a:rPr>
                        <a:t>ongeveer</a:t>
                      </a:r>
                      <a:r>
                        <a:rPr lang="en-US" sz="1200" dirty="0">
                          <a:solidFill>
                            <a:srgbClr val="00B050"/>
                          </a:solidFill>
                        </a:rPr>
                        <a:t> 1000 </a:t>
                      </a:r>
                      <a:r>
                        <a:rPr lang="en-US" sz="1200" dirty="0" err="1">
                          <a:solidFill>
                            <a:srgbClr val="00B050"/>
                          </a:solidFill>
                        </a:rPr>
                        <a:t>v.C.</a:t>
                      </a:r>
                      <a:r>
                        <a:rPr lang="en-US" sz="1200" dirty="0">
                          <a:solidFill>
                            <a:srgbClr val="00B050"/>
                          </a:solidFill>
                        </a:rPr>
                        <a:t>) </a:t>
                      </a:r>
                      <a:r>
                        <a:rPr lang="en-US" sz="1200" i="1" dirty="0">
                          <a:solidFill>
                            <a:srgbClr val="00B050"/>
                          </a:solidFill>
                        </a:rPr>
                        <a:t>“As </a:t>
                      </a:r>
                      <a:r>
                        <a:rPr lang="en-US" sz="1200" i="1" dirty="0" err="1">
                          <a:solidFill>
                            <a:srgbClr val="00B050"/>
                          </a:solidFill>
                        </a:rPr>
                        <a:t>hy</a:t>
                      </a:r>
                      <a:r>
                        <a:rPr lang="en-US" sz="1200" i="1" dirty="0">
                          <a:solidFill>
                            <a:srgbClr val="00B050"/>
                          </a:solidFill>
                        </a:rPr>
                        <a:t> </a:t>
                      </a:r>
                      <a:r>
                        <a:rPr lang="en-US" sz="1200" i="1" dirty="0" err="1">
                          <a:solidFill>
                            <a:srgbClr val="00B050"/>
                          </a:solidFill>
                        </a:rPr>
                        <a:t>stralend</a:t>
                      </a:r>
                      <a:r>
                        <a:rPr lang="en-US" sz="1200" i="1" dirty="0">
                          <a:solidFill>
                            <a:srgbClr val="00B050"/>
                          </a:solidFill>
                        </a:rPr>
                        <a:t> begin om </a:t>
                      </a:r>
                      <a:r>
                        <a:rPr lang="en-US" sz="1200" i="1" dirty="0" err="1">
                          <a:solidFill>
                            <a:srgbClr val="00B050"/>
                          </a:solidFill>
                        </a:rPr>
                        <a:t>sy</a:t>
                      </a:r>
                      <a:r>
                        <a:rPr lang="en-US" sz="1200" i="1" dirty="0">
                          <a:solidFill>
                            <a:srgbClr val="00B050"/>
                          </a:solidFill>
                        </a:rPr>
                        <a:t> </a:t>
                      </a:r>
                      <a:r>
                        <a:rPr lang="en-US" sz="1200" i="1" dirty="0" err="1">
                          <a:solidFill>
                            <a:srgbClr val="00B050"/>
                          </a:solidFill>
                        </a:rPr>
                        <a:t>baan</a:t>
                      </a:r>
                      <a:r>
                        <a:rPr lang="en-US" sz="1200" i="1" dirty="0">
                          <a:solidFill>
                            <a:srgbClr val="00B050"/>
                          </a:solidFill>
                        </a:rPr>
                        <a:t> </a:t>
                      </a:r>
                      <a:r>
                        <a:rPr lang="en-US" sz="1200" i="1" dirty="0" err="1">
                          <a:solidFill>
                            <a:srgbClr val="00B050"/>
                          </a:solidFill>
                        </a:rPr>
                        <a:t>te</a:t>
                      </a:r>
                      <a:r>
                        <a:rPr lang="en-US" sz="1200" i="1" dirty="0">
                          <a:solidFill>
                            <a:srgbClr val="00B050"/>
                          </a:solidFill>
                        </a:rPr>
                        <a:t> </a:t>
                      </a:r>
                      <a:r>
                        <a:rPr lang="en-US" sz="1200" i="1" dirty="0" err="1">
                          <a:solidFill>
                            <a:srgbClr val="00B050"/>
                          </a:solidFill>
                        </a:rPr>
                        <a:t>volg</a:t>
                      </a:r>
                      <a:r>
                        <a:rPr lang="en-US" sz="1200" i="1" dirty="0">
                          <a:solidFill>
                            <a:srgbClr val="00B050"/>
                          </a:solidFill>
                        </a:rPr>
                        <a:t>, is </a:t>
                      </a:r>
                      <a:r>
                        <a:rPr lang="en-US" sz="1200" i="1" dirty="0" err="1">
                          <a:solidFill>
                            <a:srgbClr val="00B050"/>
                          </a:solidFill>
                        </a:rPr>
                        <a:t>hy</a:t>
                      </a:r>
                      <a:r>
                        <a:rPr lang="en-US" sz="1200" i="1" dirty="0">
                          <a:solidFill>
                            <a:srgbClr val="00B050"/>
                          </a:solidFill>
                        </a:rPr>
                        <a:t> </a:t>
                      </a:r>
                      <a:r>
                        <a:rPr lang="en-US" sz="1200" i="1" dirty="0" err="1">
                          <a:solidFill>
                            <a:srgbClr val="00B050"/>
                          </a:solidFill>
                        </a:rPr>
                        <a:t>soos</a:t>
                      </a:r>
                      <a:r>
                        <a:rPr lang="en-US" sz="1200" i="1" dirty="0">
                          <a:solidFill>
                            <a:srgbClr val="00B050"/>
                          </a:solidFill>
                        </a:rPr>
                        <a:t> ‘n </a:t>
                      </a:r>
                      <a:r>
                        <a:rPr lang="en-US" sz="1200" i="1" u="sng" dirty="0" err="1">
                          <a:solidFill>
                            <a:srgbClr val="00B050"/>
                          </a:solidFill>
                        </a:rPr>
                        <a:t>bruidegom</a:t>
                      </a:r>
                      <a:r>
                        <a:rPr lang="en-US" sz="1200" i="1" dirty="0">
                          <a:solidFill>
                            <a:srgbClr val="00B050"/>
                          </a:solidFill>
                        </a:rPr>
                        <a:t> wat </a:t>
                      </a:r>
                      <a:r>
                        <a:rPr lang="en-US" sz="1200" i="1" dirty="0" err="1">
                          <a:solidFill>
                            <a:srgbClr val="00B050"/>
                          </a:solidFill>
                        </a:rPr>
                        <a:t>uit</a:t>
                      </a:r>
                      <a:r>
                        <a:rPr lang="en-US" sz="1200" i="1" dirty="0">
                          <a:solidFill>
                            <a:srgbClr val="00B050"/>
                          </a:solidFill>
                        </a:rPr>
                        <a:t> </a:t>
                      </a:r>
                      <a:r>
                        <a:rPr lang="en-US" sz="1200" i="1" dirty="0" err="1">
                          <a:solidFill>
                            <a:srgbClr val="00B050"/>
                          </a:solidFill>
                        </a:rPr>
                        <a:t>sy</a:t>
                      </a:r>
                      <a:r>
                        <a:rPr lang="en-US" sz="1200" i="1" dirty="0">
                          <a:solidFill>
                            <a:srgbClr val="00B050"/>
                          </a:solidFill>
                        </a:rPr>
                        <a:t> </a:t>
                      </a:r>
                      <a:r>
                        <a:rPr lang="en-US" sz="1200" i="1" dirty="0" err="1">
                          <a:solidFill>
                            <a:srgbClr val="00B050"/>
                          </a:solidFill>
                        </a:rPr>
                        <a:t>slaapkamer</a:t>
                      </a:r>
                      <a:r>
                        <a:rPr lang="en-US" sz="1200" i="1" dirty="0">
                          <a:solidFill>
                            <a:srgbClr val="00B050"/>
                          </a:solidFill>
                        </a:rPr>
                        <a:t> </a:t>
                      </a:r>
                      <a:r>
                        <a:rPr lang="en-US" sz="1200" i="1" dirty="0" err="1">
                          <a:solidFill>
                            <a:srgbClr val="00B050"/>
                          </a:solidFill>
                        </a:rPr>
                        <a:t>kom</a:t>
                      </a:r>
                      <a:r>
                        <a:rPr lang="en-US" sz="1200" i="1" dirty="0">
                          <a:solidFill>
                            <a:srgbClr val="00B050"/>
                          </a:solidFill>
                        </a:rPr>
                        <a:t>.”</a:t>
                      </a:r>
                    </a:p>
                    <a:p>
                      <a:r>
                        <a:rPr lang="en-US" sz="1200" b="1" dirty="0">
                          <a:solidFill>
                            <a:schemeClr val="tx1"/>
                          </a:solidFill>
                        </a:rPr>
                        <a:t>Die </a:t>
                      </a:r>
                      <a:r>
                        <a:rPr lang="en-US" sz="1200" b="1" dirty="0" err="1">
                          <a:solidFill>
                            <a:schemeClr val="tx1"/>
                          </a:solidFill>
                        </a:rPr>
                        <a:t>skoonheid</a:t>
                      </a:r>
                      <a:r>
                        <a:rPr lang="en-US" sz="1200" b="1" dirty="0">
                          <a:solidFill>
                            <a:schemeClr val="tx1"/>
                          </a:solidFill>
                        </a:rPr>
                        <a:t> van Sy </a:t>
                      </a:r>
                      <a:r>
                        <a:rPr lang="en-US" sz="1200" b="1" dirty="0" err="1">
                          <a:solidFill>
                            <a:schemeClr val="tx1"/>
                          </a:solidFill>
                        </a:rPr>
                        <a:t>bruid</a:t>
                      </a:r>
                      <a:r>
                        <a:rPr lang="en-US" sz="1200" b="1" dirty="0">
                          <a:solidFill>
                            <a:schemeClr val="tx1"/>
                          </a:solidFill>
                        </a:rPr>
                        <a:t> </a:t>
                      </a:r>
                      <a:r>
                        <a:rPr lang="en-US" sz="1600" b="1" dirty="0" err="1">
                          <a:solidFill>
                            <a:schemeClr val="tx1"/>
                          </a:solidFill>
                        </a:rPr>
                        <a:t>wie</a:t>
                      </a:r>
                      <a:r>
                        <a:rPr lang="en-US" sz="1600" b="1" dirty="0">
                          <a:solidFill>
                            <a:schemeClr val="tx1"/>
                          </a:solidFill>
                        </a:rPr>
                        <a:t> Hy </a:t>
                      </a:r>
                      <a:r>
                        <a:rPr lang="en-US" sz="1600" b="1" dirty="0" err="1">
                          <a:solidFill>
                            <a:schemeClr val="tx1"/>
                          </a:solidFill>
                        </a:rPr>
                        <a:t>gewas</a:t>
                      </a:r>
                      <a:r>
                        <a:rPr lang="en-US" sz="1600" b="1" dirty="0">
                          <a:solidFill>
                            <a:schemeClr val="tx1"/>
                          </a:solidFill>
                        </a:rPr>
                        <a:t> het </a:t>
                      </a:r>
                      <a:r>
                        <a:rPr lang="en-US" sz="1200" b="1" dirty="0" err="1">
                          <a:solidFill>
                            <a:schemeClr val="tx1"/>
                          </a:solidFill>
                        </a:rPr>
                        <a:t>en</a:t>
                      </a:r>
                      <a:r>
                        <a:rPr lang="en-US" sz="1200" b="1" dirty="0">
                          <a:solidFill>
                            <a:schemeClr val="tx1"/>
                          </a:solidFill>
                        </a:rPr>
                        <a:t> </a:t>
                      </a:r>
                      <a:r>
                        <a:rPr lang="en-US" sz="1200" b="1" dirty="0" err="1">
                          <a:solidFill>
                            <a:schemeClr val="tx1"/>
                          </a:solidFill>
                        </a:rPr>
                        <a:t>vir</a:t>
                      </a:r>
                      <a:r>
                        <a:rPr lang="en-US" sz="1200" b="1" dirty="0">
                          <a:solidFill>
                            <a:schemeClr val="tx1"/>
                          </a:solidFill>
                        </a:rPr>
                        <a:t> </a:t>
                      </a:r>
                      <a:r>
                        <a:rPr lang="en-US" sz="1200" b="1" dirty="0" err="1">
                          <a:solidFill>
                            <a:schemeClr val="tx1"/>
                          </a:solidFill>
                        </a:rPr>
                        <a:t>Homself</a:t>
                      </a:r>
                      <a:r>
                        <a:rPr lang="en-US" sz="1200" b="1" dirty="0">
                          <a:solidFill>
                            <a:schemeClr val="tx1"/>
                          </a:solidFill>
                        </a:rPr>
                        <a:t> </a:t>
                      </a:r>
                      <a:r>
                        <a:rPr lang="en-US" sz="1200" b="1" dirty="0" err="1">
                          <a:solidFill>
                            <a:schemeClr val="tx1"/>
                          </a:solidFill>
                        </a:rPr>
                        <a:t>gevat</a:t>
                      </a:r>
                      <a:r>
                        <a:rPr lang="en-US" sz="1200" b="1" dirty="0">
                          <a:solidFill>
                            <a:schemeClr val="tx1"/>
                          </a:solidFill>
                        </a:rPr>
                        <a:t> het</a:t>
                      </a:r>
                      <a:endParaRPr lang="en-ZA" sz="1200" b="1" dirty="0">
                        <a:solidFill>
                          <a:schemeClr val="tx1"/>
                        </a:solidFill>
                      </a:endParaRPr>
                    </a:p>
                    <a:p>
                      <a:pPr marL="93663" indent="-93663">
                        <a:buFont typeface="Arial" panose="020B0604020202020204" pitchFamily="34" charset="0"/>
                        <a:buChar char="•"/>
                      </a:pPr>
                      <a:r>
                        <a:rPr lang="en-US" sz="1200" dirty="0" err="1">
                          <a:solidFill>
                            <a:srgbClr val="00B050"/>
                          </a:solidFill>
                        </a:rPr>
                        <a:t>Profeties</a:t>
                      </a:r>
                      <a:r>
                        <a:rPr lang="en-US" sz="1200" dirty="0">
                          <a:solidFill>
                            <a:srgbClr val="00B050"/>
                          </a:solidFill>
                        </a:rPr>
                        <a:t> die </a:t>
                      </a:r>
                      <a:r>
                        <a:rPr lang="en-US" sz="1200" dirty="0" err="1">
                          <a:solidFill>
                            <a:srgbClr val="00B050"/>
                          </a:solidFill>
                        </a:rPr>
                        <a:t>getroue</a:t>
                      </a:r>
                      <a:r>
                        <a:rPr lang="en-US" sz="1200" dirty="0">
                          <a:solidFill>
                            <a:srgbClr val="00B050"/>
                          </a:solidFill>
                        </a:rPr>
                        <a:t> volk word as die </a:t>
                      </a:r>
                      <a:r>
                        <a:rPr lang="en-US" sz="1200" dirty="0" err="1">
                          <a:solidFill>
                            <a:srgbClr val="00B050"/>
                          </a:solidFill>
                        </a:rPr>
                        <a:t>bruid</a:t>
                      </a:r>
                      <a:r>
                        <a:rPr lang="en-US" sz="1200" dirty="0">
                          <a:solidFill>
                            <a:srgbClr val="00B050"/>
                          </a:solidFill>
                        </a:rPr>
                        <a:t> </a:t>
                      </a:r>
                      <a:r>
                        <a:rPr lang="en-US" sz="1200" dirty="0" err="1">
                          <a:solidFill>
                            <a:srgbClr val="00B050"/>
                          </a:solidFill>
                        </a:rPr>
                        <a:t>uitgebeeld</a:t>
                      </a:r>
                      <a:r>
                        <a:rPr lang="en-US" sz="1200" dirty="0">
                          <a:solidFill>
                            <a:srgbClr val="00B050"/>
                          </a:solidFill>
                        </a:rPr>
                        <a:t> </a:t>
                      </a:r>
                      <a:r>
                        <a:rPr lang="en-US" sz="1200" dirty="0" err="1">
                          <a:solidFill>
                            <a:srgbClr val="00B050"/>
                          </a:solidFill>
                        </a:rPr>
                        <a:t>Hooglied</a:t>
                      </a:r>
                      <a:r>
                        <a:rPr lang="en-US" sz="1200" dirty="0">
                          <a:solidFill>
                            <a:srgbClr val="00B050"/>
                          </a:solidFill>
                        </a:rPr>
                        <a:t> 1:15 (</a:t>
                      </a:r>
                      <a:r>
                        <a:rPr lang="en-US" sz="1200" dirty="0" err="1">
                          <a:solidFill>
                            <a:srgbClr val="00B050"/>
                          </a:solidFill>
                        </a:rPr>
                        <a:t>Ongeveer</a:t>
                      </a:r>
                      <a:r>
                        <a:rPr lang="en-US" sz="1200" dirty="0">
                          <a:solidFill>
                            <a:srgbClr val="00B050"/>
                          </a:solidFill>
                        </a:rPr>
                        <a:t> 950 </a:t>
                      </a:r>
                      <a:r>
                        <a:rPr lang="en-US" sz="1200" dirty="0" err="1">
                          <a:solidFill>
                            <a:srgbClr val="00B050"/>
                          </a:solidFill>
                        </a:rPr>
                        <a:t>voor</a:t>
                      </a:r>
                      <a:r>
                        <a:rPr lang="en-US" sz="1200" dirty="0">
                          <a:solidFill>
                            <a:srgbClr val="00B050"/>
                          </a:solidFill>
                        </a:rPr>
                        <a:t> Christus): </a:t>
                      </a:r>
                      <a:r>
                        <a:rPr lang="en-US" sz="1200" i="1" dirty="0">
                          <a:solidFill>
                            <a:srgbClr val="00B050"/>
                          </a:solidFill>
                        </a:rPr>
                        <a:t>“Jy is </a:t>
                      </a:r>
                      <a:r>
                        <a:rPr lang="en-US" sz="1200" i="1" dirty="0" err="1">
                          <a:solidFill>
                            <a:srgbClr val="00B050"/>
                          </a:solidFill>
                        </a:rPr>
                        <a:t>mooi</a:t>
                      </a:r>
                      <a:r>
                        <a:rPr lang="en-US" sz="1200" i="1" dirty="0">
                          <a:solidFill>
                            <a:srgbClr val="00B050"/>
                          </a:solidFill>
                        </a:rPr>
                        <a:t> my liefling, </a:t>
                      </a:r>
                      <a:r>
                        <a:rPr lang="en-US" sz="1200" i="1" dirty="0" err="1">
                          <a:solidFill>
                            <a:srgbClr val="00B050"/>
                          </a:solidFill>
                        </a:rPr>
                        <a:t>jy</a:t>
                      </a:r>
                      <a:r>
                        <a:rPr lang="en-US" sz="1200" i="1" dirty="0">
                          <a:solidFill>
                            <a:srgbClr val="00B050"/>
                          </a:solidFill>
                        </a:rPr>
                        <a:t> is </a:t>
                      </a:r>
                      <a:r>
                        <a:rPr lang="en-US" sz="1200" i="1" dirty="0" err="1">
                          <a:solidFill>
                            <a:srgbClr val="00B050"/>
                          </a:solidFill>
                        </a:rPr>
                        <a:t>mooi</a:t>
                      </a:r>
                      <a:r>
                        <a:rPr lang="en-US" sz="1200" i="1" dirty="0">
                          <a:solidFill>
                            <a:srgbClr val="00B050"/>
                          </a:solidFill>
                        </a:rPr>
                        <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oë</a:t>
                      </a:r>
                      <a:r>
                        <a:rPr lang="en-US" sz="1200" i="1" dirty="0">
                          <a:solidFill>
                            <a:srgbClr val="00B050"/>
                          </a:solidFill>
                        </a:rPr>
                        <a:t> is </a:t>
                      </a:r>
                      <a:r>
                        <a:rPr lang="en-US" sz="1200" i="1" dirty="0" err="1">
                          <a:solidFill>
                            <a:srgbClr val="00B050"/>
                          </a:solidFill>
                        </a:rPr>
                        <a:t>duiwe</a:t>
                      </a:r>
                      <a:r>
                        <a:rPr lang="en-US" sz="1200" i="1" dirty="0">
                          <a:solidFill>
                            <a:srgbClr val="00B050"/>
                          </a:solidFill>
                        </a:rPr>
                        <a:t>” </a:t>
                      </a:r>
                      <a:r>
                        <a:rPr lang="en-US" sz="1200" i="1" dirty="0" err="1">
                          <a:solidFill>
                            <a:srgbClr val="00B050"/>
                          </a:solidFill>
                        </a:rPr>
                        <a:t>en</a:t>
                      </a:r>
                      <a:r>
                        <a:rPr lang="en-US" sz="1200" i="1" dirty="0">
                          <a:solidFill>
                            <a:srgbClr val="00B050"/>
                          </a:solidFill>
                        </a:rPr>
                        <a:t> 4:7 ”</a:t>
                      </a:r>
                      <a:r>
                        <a:rPr lang="en-US" sz="1200" i="1" dirty="0" err="1">
                          <a:solidFill>
                            <a:srgbClr val="00B050"/>
                          </a:solidFill>
                        </a:rPr>
                        <a:t>Alles</a:t>
                      </a:r>
                      <a:r>
                        <a:rPr lang="en-US" sz="1200" i="1" dirty="0">
                          <a:solidFill>
                            <a:srgbClr val="00B050"/>
                          </a:solidFill>
                        </a:rPr>
                        <a:t> </a:t>
                      </a:r>
                      <a:r>
                        <a:rPr lang="en-US" sz="1200" i="1" dirty="0" err="1">
                          <a:solidFill>
                            <a:srgbClr val="00B050"/>
                          </a:solidFill>
                        </a:rPr>
                        <a:t>aan</a:t>
                      </a:r>
                      <a:r>
                        <a:rPr lang="en-US" sz="1200" i="1" dirty="0">
                          <a:solidFill>
                            <a:srgbClr val="00B050"/>
                          </a:solidFill>
                        </a:rPr>
                        <a:t> </a:t>
                      </a:r>
                      <a:r>
                        <a:rPr lang="en-US" sz="1200" i="1" dirty="0" err="1">
                          <a:solidFill>
                            <a:srgbClr val="00B050"/>
                          </a:solidFill>
                        </a:rPr>
                        <a:t>jou</a:t>
                      </a:r>
                      <a:r>
                        <a:rPr lang="en-US" sz="1200" i="1" dirty="0">
                          <a:solidFill>
                            <a:srgbClr val="00B050"/>
                          </a:solidFill>
                        </a:rPr>
                        <a:t> is </a:t>
                      </a:r>
                      <a:r>
                        <a:rPr lang="en-US" sz="1200" i="1" dirty="0" err="1">
                          <a:solidFill>
                            <a:srgbClr val="00B050"/>
                          </a:solidFill>
                        </a:rPr>
                        <a:t>mooi</a:t>
                      </a:r>
                      <a:r>
                        <a:rPr lang="en-US" sz="1200" i="1" dirty="0">
                          <a:solidFill>
                            <a:srgbClr val="00B050"/>
                          </a:solidFill>
                        </a:rPr>
                        <a:t> my liefling, </a:t>
                      </a:r>
                      <a:r>
                        <a:rPr lang="en-US" sz="1200" i="1" dirty="0" err="1">
                          <a:solidFill>
                            <a:srgbClr val="00B050"/>
                          </a:solidFill>
                        </a:rPr>
                        <a:t>aan</a:t>
                      </a:r>
                      <a:r>
                        <a:rPr lang="en-US" sz="1200" i="1" dirty="0">
                          <a:solidFill>
                            <a:srgbClr val="00B050"/>
                          </a:solidFill>
                        </a:rPr>
                        <a:t> </a:t>
                      </a:r>
                      <a:r>
                        <a:rPr lang="en-US" sz="1200" i="1" dirty="0" err="1">
                          <a:solidFill>
                            <a:srgbClr val="00B050"/>
                          </a:solidFill>
                        </a:rPr>
                        <a:t>jou</a:t>
                      </a:r>
                      <a:r>
                        <a:rPr lang="en-US" sz="1200" i="1" dirty="0">
                          <a:solidFill>
                            <a:srgbClr val="00B050"/>
                          </a:solidFill>
                        </a:rPr>
                        <a:t> is </a:t>
                      </a:r>
                      <a:r>
                        <a:rPr lang="en-US" sz="1200" i="1" dirty="0" err="1">
                          <a:solidFill>
                            <a:srgbClr val="00B050"/>
                          </a:solidFill>
                        </a:rPr>
                        <a:t>niks</a:t>
                      </a:r>
                      <a:r>
                        <a:rPr lang="en-US" sz="1200" i="1" dirty="0">
                          <a:solidFill>
                            <a:srgbClr val="00B050"/>
                          </a:solidFill>
                        </a:rPr>
                        <a:t> </a:t>
                      </a:r>
                      <a:r>
                        <a:rPr lang="en-US" sz="1200" i="1" dirty="0" err="1">
                          <a:solidFill>
                            <a:srgbClr val="00B050"/>
                          </a:solidFill>
                        </a:rPr>
                        <a:t>verkeerd</a:t>
                      </a:r>
                      <a:r>
                        <a:rPr lang="en-US" sz="1200" i="1" dirty="0">
                          <a:solidFill>
                            <a:srgbClr val="00B050"/>
                          </a:solidFill>
                        </a:rPr>
                        <a:t> </a:t>
                      </a:r>
                      <a:r>
                        <a:rPr lang="en-US" sz="1200" i="1" dirty="0" err="1">
                          <a:solidFill>
                            <a:srgbClr val="00B050"/>
                          </a:solidFill>
                        </a:rPr>
                        <a:t>nie</a:t>
                      </a:r>
                      <a:r>
                        <a:rPr lang="en-US" sz="1200" i="1" dirty="0">
                          <a:solidFill>
                            <a:srgbClr val="00B050"/>
                          </a:solidFill>
                        </a:rPr>
                        <a:t>.”</a:t>
                      </a:r>
                      <a:endParaRPr lang="en-ZA" sz="1200" dirty="0">
                        <a:solidFill>
                          <a:srgbClr val="00B050"/>
                        </a:solidFill>
                      </a:endParaRPr>
                    </a:p>
                    <a:p>
                      <a:pPr marL="93663" indent="-93663">
                        <a:buFont typeface="Arial" panose="020B0604020202020204" pitchFamily="34" charset="0"/>
                        <a:buChar char="•"/>
                      </a:pPr>
                      <a:r>
                        <a:rPr lang="en-US" sz="1200" dirty="0">
                          <a:solidFill>
                            <a:srgbClr val="00B050"/>
                          </a:solidFill>
                        </a:rPr>
                        <a:t>Die </a:t>
                      </a:r>
                      <a:r>
                        <a:rPr lang="en-US" sz="1200" dirty="0" err="1">
                          <a:solidFill>
                            <a:srgbClr val="00B050"/>
                          </a:solidFill>
                        </a:rPr>
                        <a:t>Bruidegom</a:t>
                      </a:r>
                      <a:r>
                        <a:rPr lang="en-US" sz="1200" dirty="0">
                          <a:solidFill>
                            <a:srgbClr val="00B050"/>
                          </a:solidFill>
                        </a:rPr>
                        <a:t> </a:t>
                      </a:r>
                      <a:r>
                        <a:rPr lang="en-US" sz="1200" dirty="0" err="1">
                          <a:solidFill>
                            <a:srgbClr val="00B050"/>
                          </a:solidFill>
                        </a:rPr>
                        <a:t>verklaar</a:t>
                      </a:r>
                      <a:r>
                        <a:rPr lang="en-US" sz="1200" dirty="0">
                          <a:solidFill>
                            <a:srgbClr val="00B050"/>
                          </a:solidFill>
                        </a:rPr>
                        <a:t> </a:t>
                      </a:r>
                      <a:r>
                        <a:rPr lang="en-US" sz="1200" dirty="0" err="1">
                          <a:solidFill>
                            <a:srgbClr val="00B050"/>
                          </a:solidFill>
                        </a:rPr>
                        <a:t>dat</a:t>
                      </a:r>
                      <a:r>
                        <a:rPr lang="en-US" sz="1200" dirty="0">
                          <a:solidFill>
                            <a:srgbClr val="00B050"/>
                          </a:solidFill>
                        </a:rPr>
                        <a:t> Sy </a:t>
                      </a:r>
                      <a:r>
                        <a:rPr lang="en-US" sz="1200" dirty="0" err="1">
                          <a:solidFill>
                            <a:srgbClr val="00B050"/>
                          </a:solidFill>
                        </a:rPr>
                        <a:t>bruid</a:t>
                      </a:r>
                      <a:r>
                        <a:rPr lang="en-US" sz="1200" dirty="0">
                          <a:solidFill>
                            <a:srgbClr val="00B050"/>
                          </a:solidFill>
                        </a:rPr>
                        <a:t> syne is: Jesaja 43:1 (</a:t>
                      </a:r>
                      <a:r>
                        <a:rPr lang="en-US" sz="1200" dirty="0" err="1">
                          <a:solidFill>
                            <a:srgbClr val="00B050"/>
                          </a:solidFill>
                        </a:rPr>
                        <a:t>Ongeveer</a:t>
                      </a:r>
                      <a:r>
                        <a:rPr lang="en-US" sz="1200" dirty="0">
                          <a:solidFill>
                            <a:srgbClr val="00B050"/>
                          </a:solidFill>
                        </a:rPr>
                        <a:t> 750 </a:t>
                      </a:r>
                      <a:r>
                        <a:rPr lang="en-US" sz="1200" dirty="0" err="1">
                          <a:solidFill>
                            <a:srgbClr val="00B050"/>
                          </a:solidFill>
                        </a:rPr>
                        <a:t>voor</a:t>
                      </a:r>
                      <a:r>
                        <a:rPr lang="en-US" sz="1200" dirty="0">
                          <a:solidFill>
                            <a:srgbClr val="00B050"/>
                          </a:solidFill>
                        </a:rPr>
                        <a:t> Christus) </a:t>
                      </a:r>
                      <a:r>
                        <a:rPr lang="en-US" sz="1200" i="1" dirty="0">
                          <a:solidFill>
                            <a:srgbClr val="00B050"/>
                          </a:solidFill>
                        </a:rPr>
                        <a:t>“</a:t>
                      </a:r>
                      <a:r>
                        <a:rPr lang="en-US" sz="1200" i="1" dirty="0" err="1">
                          <a:solidFill>
                            <a:srgbClr val="00B050"/>
                          </a:solidFill>
                        </a:rPr>
                        <a:t>Luister</a:t>
                      </a:r>
                      <a:r>
                        <a:rPr lang="en-US" sz="1200" i="1" dirty="0">
                          <a:solidFill>
                            <a:srgbClr val="00B050"/>
                          </a:solidFill>
                        </a:rPr>
                        <a:t>, so </a:t>
                      </a:r>
                      <a:r>
                        <a:rPr lang="en-US" sz="1200" i="1" dirty="0" err="1">
                          <a:solidFill>
                            <a:srgbClr val="00B050"/>
                          </a:solidFill>
                        </a:rPr>
                        <a:t>sê</a:t>
                      </a:r>
                      <a:r>
                        <a:rPr lang="en-US" sz="1200" i="1" dirty="0">
                          <a:solidFill>
                            <a:srgbClr val="00B050"/>
                          </a:solidFill>
                        </a:rPr>
                        <a:t> die Here wat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geskep</a:t>
                      </a:r>
                      <a:r>
                        <a:rPr lang="en-US" sz="1200" i="1" dirty="0">
                          <a:solidFill>
                            <a:srgbClr val="00B050"/>
                          </a:solidFill>
                        </a:rPr>
                        <a:t> het, Jakob, wat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gevorm</a:t>
                      </a:r>
                      <a:r>
                        <a:rPr lang="en-US" sz="1200" i="1" dirty="0">
                          <a:solidFill>
                            <a:srgbClr val="00B050"/>
                          </a:solidFill>
                        </a:rPr>
                        <a:t> het Israel: </a:t>
                      </a:r>
                      <a:r>
                        <a:rPr lang="en-US" sz="1200" i="1" dirty="0" err="1">
                          <a:solidFill>
                            <a:srgbClr val="00B050"/>
                          </a:solidFill>
                        </a:rPr>
                        <a:t>Moenie</a:t>
                      </a:r>
                      <a:r>
                        <a:rPr lang="en-US" sz="1200" i="1" dirty="0">
                          <a:solidFill>
                            <a:srgbClr val="00B050"/>
                          </a:solidFill>
                        </a:rPr>
                        <a:t> bang wees </a:t>
                      </a:r>
                      <a:r>
                        <a:rPr lang="en-US" sz="1200" i="1" dirty="0" err="1">
                          <a:solidFill>
                            <a:srgbClr val="00B050"/>
                          </a:solidFill>
                        </a:rPr>
                        <a:t>nie</a:t>
                      </a:r>
                      <a:r>
                        <a:rPr lang="en-US" sz="1200" i="1" dirty="0">
                          <a:solidFill>
                            <a:srgbClr val="00B050"/>
                          </a:solidFill>
                        </a:rPr>
                        <a:t>, </a:t>
                      </a:r>
                      <a:r>
                        <a:rPr lang="en-US" sz="1200" i="1" dirty="0" err="1">
                          <a:solidFill>
                            <a:srgbClr val="00B050"/>
                          </a:solidFill>
                        </a:rPr>
                        <a:t>Ek</a:t>
                      </a:r>
                      <a:r>
                        <a:rPr lang="en-US" sz="1200" i="1" dirty="0">
                          <a:solidFill>
                            <a:srgbClr val="00B050"/>
                          </a:solidFill>
                        </a:rPr>
                        <a:t> </a:t>
                      </a:r>
                      <a:r>
                        <a:rPr lang="en-US" sz="1200" i="1" dirty="0" err="1">
                          <a:solidFill>
                            <a:srgbClr val="00B050"/>
                          </a:solidFill>
                        </a:rPr>
                        <a:t>verlos</a:t>
                      </a:r>
                      <a:r>
                        <a:rPr lang="en-US" sz="1200" i="1" dirty="0">
                          <a:solidFill>
                            <a:srgbClr val="00B050"/>
                          </a:solidFill>
                        </a:rPr>
                        <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Ek</a:t>
                      </a:r>
                      <a:r>
                        <a:rPr lang="en-US" sz="1200" i="1" dirty="0">
                          <a:solidFill>
                            <a:srgbClr val="00B050"/>
                          </a:solidFill>
                        </a:rPr>
                        <a:t> het </a:t>
                      </a:r>
                      <a:r>
                        <a:rPr lang="en-US" sz="1200" i="1" dirty="0" err="1">
                          <a:solidFill>
                            <a:srgbClr val="00B050"/>
                          </a:solidFill>
                        </a:rPr>
                        <a:t>jou</a:t>
                      </a:r>
                      <a:r>
                        <a:rPr lang="en-US" sz="1200" i="1" dirty="0">
                          <a:solidFill>
                            <a:srgbClr val="00B050"/>
                          </a:solidFill>
                        </a:rPr>
                        <a:t> op </a:t>
                      </a:r>
                      <a:r>
                        <a:rPr lang="en-US" sz="1200" i="1" dirty="0" err="1">
                          <a:solidFill>
                            <a:srgbClr val="00B050"/>
                          </a:solidFill>
                        </a:rPr>
                        <a:t>jou</a:t>
                      </a:r>
                      <a:r>
                        <a:rPr lang="en-US" sz="1200" i="1" dirty="0">
                          <a:solidFill>
                            <a:srgbClr val="00B050"/>
                          </a:solidFill>
                        </a:rPr>
                        <a:t> naam </a:t>
                      </a:r>
                      <a:r>
                        <a:rPr lang="en-US" sz="1200" i="1" dirty="0" err="1">
                          <a:solidFill>
                            <a:srgbClr val="00B050"/>
                          </a:solidFill>
                        </a:rPr>
                        <a:t>geroep</a:t>
                      </a:r>
                      <a:r>
                        <a:rPr lang="en-US" sz="1200" i="1" dirty="0">
                          <a:solidFill>
                            <a:srgbClr val="00B050"/>
                          </a:solidFill>
                        </a:rPr>
                        <a:t>, </a:t>
                      </a:r>
                      <a:r>
                        <a:rPr lang="en-US" sz="1200" i="1" u="sng" dirty="0" err="1">
                          <a:solidFill>
                            <a:srgbClr val="00B050"/>
                          </a:solidFill>
                        </a:rPr>
                        <a:t>jy</a:t>
                      </a:r>
                      <a:r>
                        <a:rPr lang="en-US" sz="1200" i="1" u="sng" dirty="0">
                          <a:solidFill>
                            <a:srgbClr val="00B050"/>
                          </a:solidFill>
                        </a:rPr>
                        <a:t> is </a:t>
                      </a:r>
                      <a:r>
                        <a:rPr lang="en-US" sz="1200" i="1" u="sng" dirty="0" err="1">
                          <a:solidFill>
                            <a:srgbClr val="00B050"/>
                          </a:solidFill>
                        </a:rPr>
                        <a:t>myne</a:t>
                      </a:r>
                      <a:r>
                        <a:rPr lang="en-US" sz="1200" i="1" dirty="0">
                          <a:solidFill>
                            <a:srgbClr val="00B050"/>
                          </a:solidFill>
                        </a:rPr>
                        <a:t>.”</a:t>
                      </a:r>
                      <a:endParaRPr lang="en-ZA" sz="1200" dirty="0">
                        <a:solidFill>
                          <a:srgbClr val="00B050"/>
                        </a:solidFill>
                      </a:endParaRPr>
                    </a:p>
                    <a:p>
                      <a:pPr marL="93663" indent="-93663">
                        <a:buFont typeface="Arial" panose="020B0604020202020204" pitchFamily="34" charset="0"/>
                        <a:buChar char="•"/>
                      </a:pPr>
                      <a:r>
                        <a:rPr lang="en-US" sz="1200" dirty="0">
                          <a:solidFill>
                            <a:srgbClr val="00B050"/>
                          </a:solidFill>
                        </a:rPr>
                        <a:t>Jesaja </a:t>
                      </a:r>
                      <a:r>
                        <a:rPr lang="en-US" sz="1200" dirty="0" err="1">
                          <a:solidFill>
                            <a:srgbClr val="00B050"/>
                          </a:solidFill>
                        </a:rPr>
                        <a:t>praat</a:t>
                      </a:r>
                      <a:r>
                        <a:rPr lang="en-US" sz="1200" dirty="0">
                          <a:solidFill>
                            <a:srgbClr val="00B050"/>
                          </a:solidFill>
                        </a:rPr>
                        <a:t> die </a:t>
                      </a:r>
                      <a:r>
                        <a:rPr lang="en-US" sz="1200" dirty="0" err="1">
                          <a:solidFill>
                            <a:srgbClr val="00B050"/>
                          </a:solidFill>
                        </a:rPr>
                        <a:t>ballinge</a:t>
                      </a:r>
                      <a:r>
                        <a:rPr lang="en-US" sz="1200" dirty="0">
                          <a:solidFill>
                            <a:srgbClr val="00B050"/>
                          </a:solidFill>
                        </a:rPr>
                        <a:t> </a:t>
                      </a:r>
                      <a:r>
                        <a:rPr lang="en-US" sz="1200" dirty="0" err="1">
                          <a:solidFill>
                            <a:srgbClr val="00B050"/>
                          </a:solidFill>
                        </a:rPr>
                        <a:t>moed</a:t>
                      </a:r>
                      <a:r>
                        <a:rPr lang="en-US" sz="1200" dirty="0">
                          <a:solidFill>
                            <a:srgbClr val="00B050"/>
                          </a:solidFill>
                        </a:rPr>
                        <a:t> in: Jesaja 54:5 </a:t>
                      </a:r>
                      <a:r>
                        <a:rPr lang="en-US" sz="1200" i="1" dirty="0">
                          <a:solidFill>
                            <a:srgbClr val="00B050"/>
                          </a:solidFill>
                        </a:rPr>
                        <a:t>“Hy wat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gemaak</a:t>
                      </a:r>
                      <a:r>
                        <a:rPr lang="en-US" sz="1200" i="1" dirty="0">
                          <a:solidFill>
                            <a:srgbClr val="00B050"/>
                          </a:solidFill>
                        </a:rPr>
                        <a:t> het, </a:t>
                      </a:r>
                      <a:r>
                        <a:rPr lang="en-US" sz="1200" i="1" u="sng" dirty="0">
                          <a:solidFill>
                            <a:srgbClr val="00B050"/>
                          </a:solidFill>
                        </a:rPr>
                        <a:t>is </a:t>
                      </a:r>
                      <a:r>
                        <a:rPr lang="en-US" sz="1200" i="1" u="sng" dirty="0" err="1">
                          <a:solidFill>
                            <a:srgbClr val="00B050"/>
                          </a:solidFill>
                        </a:rPr>
                        <a:t>jou</a:t>
                      </a:r>
                      <a:r>
                        <a:rPr lang="en-US" sz="1200" i="1" u="sng" dirty="0">
                          <a:solidFill>
                            <a:srgbClr val="00B050"/>
                          </a:solidFill>
                        </a:rPr>
                        <a:t> man</a:t>
                      </a:r>
                      <a:r>
                        <a:rPr lang="en-US" sz="1200" i="1" dirty="0">
                          <a:solidFill>
                            <a:srgbClr val="00B050"/>
                          </a:solidFill>
                        </a:rPr>
                        <a:t>, </a:t>
                      </a:r>
                      <a:r>
                        <a:rPr lang="en-US" sz="1200" i="1" dirty="0" err="1">
                          <a:solidFill>
                            <a:srgbClr val="00B050"/>
                          </a:solidFill>
                        </a:rPr>
                        <a:t>sy</a:t>
                      </a:r>
                      <a:r>
                        <a:rPr lang="en-US" sz="1200" i="1" dirty="0">
                          <a:solidFill>
                            <a:srgbClr val="00B050"/>
                          </a:solidFill>
                        </a:rPr>
                        <a:t> Naam is die Here die </a:t>
                      </a:r>
                      <a:r>
                        <a:rPr lang="en-US" sz="1200" i="1" dirty="0" err="1">
                          <a:solidFill>
                            <a:srgbClr val="00B050"/>
                          </a:solidFill>
                        </a:rPr>
                        <a:t>Almagtige</a:t>
                      </a:r>
                      <a:r>
                        <a:rPr lang="en-US" sz="1200" i="1" dirty="0">
                          <a:solidFill>
                            <a:srgbClr val="00B050"/>
                          </a:solidFill>
                        </a:rPr>
                        <a:t>. Die </a:t>
                      </a:r>
                      <a:r>
                        <a:rPr lang="en-US" sz="1200" i="1" dirty="0" err="1">
                          <a:solidFill>
                            <a:srgbClr val="00B050"/>
                          </a:solidFill>
                        </a:rPr>
                        <a:t>Heilige</a:t>
                      </a:r>
                      <a:r>
                        <a:rPr lang="en-US" sz="1200" i="1" dirty="0">
                          <a:solidFill>
                            <a:srgbClr val="00B050"/>
                          </a:solidFill>
                        </a:rPr>
                        <a:t> van Israel is </a:t>
                      </a:r>
                      <a:r>
                        <a:rPr lang="en-US" sz="1200" i="1" dirty="0" err="1">
                          <a:solidFill>
                            <a:srgbClr val="00B050"/>
                          </a:solidFill>
                        </a:rPr>
                        <a:t>jou</a:t>
                      </a:r>
                      <a:r>
                        <a:rPr lang="en-US" sz="1200" i="1" dirty="0">
                          <a:solidFill>
                            <a:srgbClr val="00B050"/>
                          </a:solidFill>
                        </a:rPr>
                        <a:t> </a:t>
                      </a:r>
                      <a:r>
                        <a:rPr lang="en-US" sz="1200" i="1" dirty="0" err="1">
                          <a:solidFill>
                            <a:srgbClr val="00B050"/>
                          </a:solidFill>
                        </a:rPr>
                        <a:t>Verlosser</a:t>
                      </a:r>
                      <a:r>
                        <a:rPr lang="en-US" sz="1200" i="1" dirty="0">
                          <a:solidFill>
                            <a:srgbClr val="00B050"/>
                          </a:solidFill>
                        </a:rPr>
                        <a:t>; Hy word die God van die hele </a:t>
                      </a:r>
                      <a:r>
                        <a:rPr lang="en-US" sz="1200" i="1" dirty="0" err="1">
                          <a:solidFill>
                            <a:srgbClr val="00B050"/>
                          </a:solidFill>
                        </a:rPr>
                        <a:t>wêreld</a:t>
                      </a:r>
                      <a:r>
                        <a:rPr lang="en-US" sz="1200" i="1" dirty="0">
                          <a:solidFill>
                            <a:srgbClr val="00B050"/>
                          </a:solidFill>
                        </a:rPr>
                        <a:t> </a:t>
                      </a:r>
                      <a:r>
                        <a:rPr lang="en-US" sz="1200" i="1" dirty="0" err="1">
                          <a:solidFill>
                            <a:srgbClr val="00B050"/>
                          </a:solidFill>
                        </a:rPr>
                        <a:t>genoem</a:t>
                      </a:r>
                      <a:r>
                        <a:rPr lang="en-US" sz="1200" i="1" dirty="0">
                          <a:solidFill>
                            <a:srgbClr val="00B050"/>
                          </a:solidFill>
                        </a:rPr>
                        <a:t>.”</a:t>
                      </a:r>
                      <a:endParaRPr lang="en-ZA" sz="1200" dirty="0">
                        <a:solidFill>
                          <a:srgbClr val="00B050"/>
                        </a:solidFill>
                      </a:endParaRPr>
                    </a:p>
                    <a:p>
                      <a:pPr marL="93663" indent="-93663">
                        <a:buFont typeface="Arial" panose="020B0604020202020204" pitchFamily="34" charset="0"/>
                        <a:buChar char="•"/>
                      </a:pPr>
                      <a:r>
                        <a:rPr lang="en-US" sz="1200" dirty="0">
                          <a:solidFill>
                            <a:srgbClr val="00B050"/>
                          </a:solidFill>
                        </a:rPr>
                        <a:t>Jesaja 62:5 (Jerusalem) </a:t>
                      </a:r>
                      <a:r>
                        <a:rPr lang="en-US" sz="1200" i="1" dirty="0">
                          <a:solidFill>
                            <a:srgbClr val="00B050"/>
                          </a:solidFill>
                        </a:rPr>
                        <a:t>“</a:t>
                      </a:r>
                      <a:r>
                        <a:rPr lang="en-US" sz="1200" i="1" dirty="0" err="1">
                          <a:solidFill>
                            <a:srgbClr val="00B050"/>
                          </a:solidFill>
                        </a:rPr>
                        <a:t>Soos</a:t>
                      </a:r>
                      <a:r>
                        <a:rPr lang="en-US" sz="1200" i="1" dirty="0">
                          <a:solidFill>
                            <a:srgbClr val="00B050"/>
                          </a:solidFill>
                        </a:rPr>
                        <a:t> ‘n </a:t>
                      </a:r>
                      <a:r>
                        <a:rPr lang="en-US" sz="1200" i="1" dirty="0" err="1">
                          <a:solidFill>
                            <a:srgbClr val="00B050"/>
                          </a:solidFill>
                        </a:rPr>
                        <a:t>jong</a:t>
                      </a:r>
                      <a:r>
                        <a:rPr lang="en-US" sz="1200" i="1" dirty="0">
                          <a:solidFill>
                            <a:srgbClr val="00B050"/>
                          </a:solidFill>
                        </a:rPr>
                        <a:t> man met ‘n </a:t>
                      </a:r>
                      <a:r>
                        <a:rPr lang="en-US" sz="1200" i="1" dirty="0" err="1">
                          <a:solidFill>
                            <a:srgbClr val="00B050"/>
                          </a:solidFill>
                        </a:rPr>
                        <a:t>meisie</a:t>
                      </a:r>
                      <a:r>
                        <a:rPr lang="en-US" sz="1200" i="1" dirty="0">
                          <a:solidFill>
                            <a:srgbClr val="00B050"/>
                          </a:solidFill>
                        </a:rPr>
                        <a:t> </a:t>
                      </a:r>
                      <a:r>
                        <a:rPr lang="en-US" sz="1200" i="1" u="sng" dirty="0" err="1">
                          <a:solidFill>
                            <a:srgbClr val="00B050"/>
                          </a:solidFill>
                        </a:rPr>
                        <a:t>trou</a:t>
                      </a:r>
                      <a:r>
                        <a:rPr lang="en-US" sz="1200" i="1" dirty="0">
                          <a:solidFill>
                            <a:srgbClr val="00B050"/>
                          </a:solidFill>
                        </a:rPr>
                        <a:t>, so </a:t>
                      </a:r>
                      <a:r>
                        <a:rPr lang="en-US" sz="1200" i="1" dirty="0" err="1">
                          <a:solidFill>
                            <a:srgbClr val="00B050"/>
                          </a:solidFill>
                        </a:rPr>
                        <a:t>sal</a:t>
                      </a:r>
                      <a:r>
                        <a:rPr lang="en-US" sz="1200" i="1" dirty="0">
                          <a:solidFill>
                            <a:srgbClr val="00B050"/>
                          </a:solidFill>
                        </a:rPr>
                        <a:t> </a:t>
                      </a:r>
                      <a:r>
                        <a:rPr lang="en-US" sz="1200" i="1" dirty="0" err="1">
                          <a:solidFill>
                            <a:srgbClr val="00B050"/>
                          </a:solidFill>
                        </a:rPr>
                        <a:t>jou</a:t>
                      </a:r>
                      <a:r>
                        <a:rPr lang="en-US" sz="1200" i="1" dirty="0">
                          <a:solidFill>
                            <a:srgbClr val="00B050"/>
                          </a:solidFill>
                        </a:rPr>
                        <a:t> volk </a:t>
                      </a:r>
                      <a:r>
                        <a:rPr lang="en-US" sz="1200" i="1" dirty="0" err="1">
                          <a:solidFill>
                            <a:srgbClr val="00B050"/>
                          </a:solidFill>
                        </a:rPr>
                        <a:t>jou</a:t>
                      </a:r>
                      <a:r>
                        <a:rPr lang="en-US" sz="1200" i="1" dirty="0">
                          <a:solidFill>
                            <a:srgbClr val="00B050"/>
                          </a:solidFill>
                        </a:rPr>
                        <a:t> syne </a:t>
                      </a:r>
                      <a:r>
                        <a:rPr lang="en-US" sz="1200" i="1" dirty="0" err="1">
                          <a:solidFill>
                            <a:srgbClr val="00B050"/>
                          </a:solidFill>
                        </a:rPr>
                        <a:t>maak</a:t>
                      </a:r>
                      <a:r>
                        <a:rPr lang="en-US" sz="1200" i="1" dirty="0">
                          <a:solidFill>
                            <a:srgbClr val="00B050"/>
                          </a:solidFill>
                        </a:rPr>
                        <a:t> </a:t>
                      </a:r>
                      <a:r>
                        <a:rPr lang="en-US" sz="1200" i="1" dirty="0" err="1">
                          <a:solidFill>
                            <a:srgbClr val="00B050"/>
                          </a:solidFill>
                        </a:rPr>
                        <a:t>en</a:t>
                      </a:r>
                      <a:r>
                        <a:rPr lang="en-US" sz="1200" i="1" dirty="0">
                          <a:solidFill>
                            <a:srgbClr val="00B050"/>
                          </a:solidFill>
                        </a:rPr>
                        <a:t> </a:t>
                      </a:r>
                      <a:r>
                        <a:rPr lang="en-US" sz="1200" i="1" dirty="0" err="1">
                          <a:solidFill>
                            <a:srgbClr val="00B050"/>
                          </a:solidFill>
                        </a:rPr>
                        <a:t>vir</a:t>
                      </a:r>
                      <a:r>
                        <a:rPr lang="en-US" sz="1200" i="1" dirty="0">
                          <a:solidFill>
                            <a:srgbClr val="00B050"/>
                          </a:solidFill>
                        </a:rPr>
                        <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sorg</a:t>
                      </a:r>
                      <a:r>
                        <a:rPr lang="en-US" sz="1200" i="1" dirty="0">
                          <a:solidFill>
                            <a:srgbClr val="00B050"/>
                          </a:solidFill>
                        </a:rPr>
                        <a:t>. </a:t>
                      </a:r>
                      <a:r>
                        <a:rPr lang="en-US" sz="1200" i="1" dirty="0" err="1">
                          <a:solidFill>
                            <a:srgbClr val="00B050"/>
                          </a:solidFill>
                        </a:rPr>
                        <a:t>Soos</a:t>
                      </a:r>
                      <a:r>
                        <a:rPr lang="en-US" sz="1200" i="1" dirty="0">
                          <a:solidFill>
                            <a:srgbClr val="00B050"/>
                          </a:solidFill>
                        </a:rPr>
                        <a:t> ‘n </a:t>
                      </a:r>
                      <a:r>
                        <a:rPr lang="en-US" sz="1200" i="1" u="sng" dirty="0" err="1">
                          <a:solidFill>
                            <a:srgbClr val="00B050"/>
                          </a:solidFill>
                        </a:rPr>
                        <a:t>bruidegom</a:t>
                      </a:r>
                      <a:r>
                        <a:rPr lang="en-US" sz="1200" i="1" u="sng" dirty="0">
                          <a:solidFill>
                            <a:srgbClr val="00B050"/>
                          </a:solidFill>
                        </a:rPr>
                        <a:t> </a:t>
                      </a:r>
                      <a:r>
                        <a:rPr lang="en-US" sz="1200" i="1" u="sng" dirty="0" err="1">
                          <a:solidFill>
                            <a:srgbClr val="00B050"/>
                          </a:solidFill>
                        </a:rPr>
                        <a:t>bly</a:t>
                      </a:r>
                      <a:r>
                        <a:rPr lang="en-US" sz="1200" i="1" u="sng" dirty="0">
                          <a:solidFill>
                            <a:srgbClr val="00B050"/>
                          </a:solidFill>
                        </a:rPr>
                        <a:t> is </a:t>
                      </a:r>
                      <a:r>
                        <a:rPr lang="en-US" sz="1200" i="1" u="sng" dirty="0" err="1">
                          <a:solidFill>
                            <a:srgbClr val="00B050"/>
                          </a:solidFill>
                        </a:rPr>
                        <a:t>oor</a:t>
                      </a:r>
                      <a:r>
                        <a:rPr lang="en-US" sz="1200" i="1" u="sng" dirty="0">
                          <a:solidFill>
                            <a:srgbClr val="00B050"/>
                          </a:solidFill>
                        </a:rPr>
                        <a:t> </a:t>
                      </a:r>
                      <a:r>
                        <a:rPr lang="en-US" sz="1200" i="1" u="sng" dirty="0" err="1">
                          <a:solidFill>
                            <a:srgbClr val="00B050"/>
                          </a:solidFill>
                        </a:rPr>
                        <a:t>sy</a:t>
                      </a:r>
                      <a:r>
                        <a:rPr lang="en-US" sz="1200" i="1" u="sng" dirty="0">
                          <a:solidFill>
                            <a:srgbClr val="00B050"/>
                          </a:solidFill>
                        </a:rPr>
                        <a:t> </a:t>
                      </a:r>
                      <a:r>
                        <a:rPr lang="en-US" sz="1200" i="1" u="sng" dirty="0" err="1">
                          <a:solidFill>
                            <a:srgbClr val="00B050"/>
                          </a:solidFill>
                        </a:rPr>
                        <a:t>bruid</a:t>
                      </a:r>
                      <a:r>
                        <a:rPr lang="en-US" sz="1200" i="1" dirty="0">
                          <a:solidFill>
                            <a:srgbClr val="00B050"/>
                          </a:solidFill>
                        </a:rPr>
                        <a:t>, so </a:t>
                      </a:r>
                      <a:r>
                        <a:rPr lang="en-US" sz="1200" i="1" dirty="0" err="1">
                          <a:solidFill>
                            <a:srgbClr val="00B050"/>
                          </a:solidFill>
                        </a:rPr>
                        <a:t>sal</a:t>
                      </a:r>
                      <a:r>
                        <a:rPr lang="en-US" sz="1200" i="1" dirty="0">
                          <a:solidFill>
                            <a:srgbClr val="00B050"/>
                          </a:solidFill>
                        </a:rPr>
                        <a:t> </a:t>
                      </a:r>
                      <a:r>
                        <a:rPr lang="en-US" sz="1200" i="1" dirty="0" err="1">
                          <a:solidFill>
                            <a:srgbClr val="00B050"/>
                          </a:solidFill>
                        </a:rPr>
                        <a:t>jou</a:t>
                      </a:r>
                      <a:r>
                        <a:rPr lang="en-US" sz="1200" i="1" dirty="0">
                          <a:solidFill>
                            <a:srgbClr val="00B050"/>
                          </a:solidFill>
                        </a:rPr>
                        <a:t> God </a:t>
                      </a:r>
                      <a:r>
                        <a:rPr lang="en-US" sz="1200" i="1" dirty="0" err="1">
                          <a:solidFill>
                            <a:srgbClr val="00B050"/>
                          </a:solidFill>
                        </a:rPr>
                        <a:t>oor</a:t>
                      </a:r>
                      <a:r>
                        <a:rPr lang="en-US" sz="1200" i="1" dirty="0">
                          <a:solidFill>
                            <a:srgbClr val="00B050"/>
                          </a:solidFill>
                        </a:rPr>
                        <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bly</a:t>
                      </a:r>
                      <a:r>
                        <a:rPr lang="en-US" sz="1200" i="1" dirty="0">
                          <a:solidFill>
                            <a:srgbClr val="00B050"/>
                          </a:solidFill>
                        </a:rPr>
                        <a:t> wees.”</a:t>
                      </a:r>
                    </a:p>
                    <a:p>
                      <a:pPr marL="0" indent="0">
                        <a:buFont typeface="Arial" panose="020B0604020202020204" pitchFamily="34" charset="0"/>
                        <a:buNone/>
                      </a:pPr>
                      <a:endParaRPr lang="en-US" sz="200" dirty="0">
                        <a:solidFill>
                          <a:srgbClr val="00B050"/>
                        </a:solidFill>
                      </a:endParaRPr>
                    </a:p>
                    <a:p>
                      <a:pPr marL="0" indent="0">
                        <a:buFont typeface="Arial" panose="020B0604020202020204" pitchFamily="34" charset="0"/>
                        <a:buNone/>
                      </a:pPr>
                      <a:r>
                        <a:rPr lang="en-US" sz="1200" dirty="0">
                          <a:solidFill>
                            <a:schemeClr val="tx1"/>
                          </a:solidFill>
                        </a:rPr>
                        <a:t>Die Here se </a:t>
                      </a:r>
                      <a:r>
                        <a:rPr lang="en-US" sz="1200" b="1" dirty="0" err="1">
                          <a:solidFill>
                            <a:schemeClr val="tx1"/>
                          </a:solidFill>
                        </a:rPr>
                        <a:t>liefdesverhouding</a:t>
                      </a:r>
                      <a:r>
                        <a:rPr lang="en-US" sz="1200" b="1" dirty="0">
                          <a:solidFill>
                            <a:schemeClr val="tx1"/>
                          </a:solidFill>
                        </a:rPr>
                        <a:t> </a:t>
                      </a:r>
                      <a:r>
                        <a:rPr lang="en-US" sz="1200" b="1" dirty="0" err="1">
                          <a:solidFill>
                            <a:schemeClr val="tx1"/>
                          </a:solidFill>
                        </a:rPr>
                        <a:t>bly</a:t>
                      </a:r>
                      <a:r>
                        <a:rPr lang="en-US" sz="1200" b="1" dirty="0">
                          <a:solidFill>
                            <a:schemeClr val="tx1"/>
                          </a:solidFill>
                        </a:rPr>
                        <a:t> </a:t>
                      </a:r>
                      <a:r>
                        <a:rPr lang="en-US" sz="1200" b="1" dirty="0" err="1">
                          <a:solidFill>
                            <a:schemeClr val="tx1"/>
                          </a:solidFill>
                        </a:rPr>
                        <a:t>staan</a:t>
                      </a:r>
                      <a:r>
                        <a:rPr lang="en-US" sz="1200" b="1" dirty="0">
                          <a:solidFill>
                            <a:schemeClr val="tx1"/>
                          </a:solidFill>
                        </a:rPr>
                        <a:t> </a:t>
                      </a:r>
                      <a:r>
                        <a:rPr lang="en-US" sz="1200" dirty="0">
                          <a:solidFill>
                            <a:schemeClr val="tx1"/>
                          </a:solidFill>
                        </a:rPr>
                        <a:t>om die </a:t>
                      </a:r>
                      <a:r>
                        <a:rPr lang="en-US" sz="1200" dirty="0" err="1">
                          <a:solidFill>
                            <a:schemeClr val="tx1"/>
                          </a:solidFill>
                        </a:rPr>
                        <a:t>ballinge</a:t>
                      </a:r>
                      <a:r>
                        <a:rPr lang="en-US" sz="1200" dirty="0">
                          <a:solidFill>
                            <a:schemeClr val="tx1"/>
                          </a:solidFill>
                        </a:rPr>
                        <a:t> </a:t>
                      </a:r>
                      <a:r>
                        <a:rPr lang="en-US" sz="1200" dirty="0" err="1">
                          <a:solidFill>
                            <a:schemeClr val="tx1"/>
                          </a:solidFill>
                        </a:rPr>
                        <a:t>terug</a:t>
                      </a:r>
                      <a:r>
                        <a:rPr lang="en-US" sz="1200" dirty="0">
                          <a:solidFill>
                            <a:schemeClr val="tx1"/>
                          </a:solidFill>
                        </a:rPr>
                        <a:t> </a:t>
                      </a:r>
                      <a:r>
                        <a:rPr lang="en-US" sz="1200" dirty="0" err="1">
                          <a:solidFill>
                            <a:schemeClr val="tx1"/>
                          </a:solidFill>
                        </a:rPr>
                        <a:t>te</a:t>
                      </a:r>
                      <a:r>
                        <a:rPr lang="en-US" sz="1200" dirty="0">
                          <a:solidFill>
                            <a:schemeClr val="tx1"/>
                          </a:solidFill>
                        </a:rPr>
                        <a:t> bring </a:t>
                      </a:r>
                      <a:r>
                        <a:rPr lang="en-US" sz="1200" dirty="0" err="1">
                          <a:solidFill>
                            <a:schemeClr val="tx1"/>
                          </a:solidFill>
                        </a:rPr>
                        <a:t>en</a:t>
                      </a:r>
                      <a:r>
                        <a:rPr lang="en-US" sz="1200" dirty="0">
                          <a:solidFill>
                            <a:schemeClr val="tx1"/>
                          </a:solidFill>
                        </a:rPr>
                        <a:t> </a:t>
                      </a:r>
                      <a:r>
                        <a:rPr lang="en-US" sz="1200" dirty="0" err="1">
                          <a:solidFill>
                            <a:schemeClr val="tx1"/>
                          </a:solidFill>
                        </a:rPr>
                        <a:t>redding</a:t>
                      </a:r>
                      <a:r>
                        <a:rPr lang="en-US" sz="1200" dirty="0">
                          <a:solidFill>
                            <a:schemeClr val="tx1"/>
                          </a:solidFill>
                        </a:rPr>
                        <a:t> </a:t>
                      </a:r>
                      <a:r>
                        <a:rPr lang="en-US" sz="1200" dirty="0" err="1">
                          <a:solidFill>
                            <a:schemeClr val="tx1"/>
                          </a:solidFill>
                        </a:rPr>
                        <a:t>aan</a:t>
                      </a:r>
                      <a:r>
                        <a:rPr lang="en-US" sz="1200" dirty="0">
                          <a:solidFill>
                            <a:schemeClr val="tx1"/>
                          </a:solidFill>
                        </a:rPr>
                        <a:t> alle </a:t>
                      </a:r>
                      <a:r>
                        <a:rPr lang="en-US" sz="1200" dirty="0" err="1">
                          <a:solidFill>
                            <a:schemeClr val="tx1"/>
                          </a:solidFill>
                        </a:rPr>
                        <a:t>gelowiges</a:t>
                      </a:r>
                      <a:r>
                        <a:rPr lang="en-US" sz="1200" dirty="0">
                          <a:solidFill>
                            <a:schemeClr val="tx1"/>
                          </a:solidFill>
                        </a:rPr>
                        <a:t> </a:t>
                      </a:r>
                      <a:r>
                        <a:rPr lang="en-US" sz="1200" dirty="0" err="1">
                          <a:solidFill>
                            <a:schemeClr val="tx1"/>
                          </a:solidFill>
                        </a:rPr>
                        <a:t>te</a:t>
                      </a:r>
                      <a:r>
                        <a:rPr lang="en-US" sz="1200" dirty="0">
                          <a:solidFill>
                            <a:schemeClr val="tx1"/>
                          </a:solidFill>
                        </a:rPr>
                        <a:t> </a:t>
                      </a:r>
                      <a:r>
                        <a:rPr lang="en-US" sz="1200" dirty="0" err="1">
                          <a:solidFill>
                            <a:schemeClr val="tx1"/>
                          </a:solidFill>
                        </a:rPr>
                        <a:t>bewerkstellig</a:t>
                      </a:r>
                      <a:r>
                        <a:rPr lang="en-US" sz="1200" dirty="0">
                          <a:solidFill>
                            <a:schemeClr val="tx1"/>
                          </a:solidFill>
                        </a:rPr>
                        <a:t>. </a:t>
                      </a:r>
                      <a:r>
                        <a:rPr lang="en-US" sz="1200" dirty="0" err="1">
                          <a:solidFill>
                            <a:schemeClr val="tx1"/>
                          </a:solidFill>
                        </a:rPr>
                        <a:t>Duidelik</a:t>
                      </a:r>
                      <a:r>
                        <a:rPr lang="en-US" sz="1200" dirty="0">
                          <a:solidFill>
                            <a:schemeClr val="tx1"/>
                          </a:solidFill>
                        </a:rPr>
                        <a:t> </a:t>
                      </a:r>
                      <a:r>
                        <a:rPr lang="en-US" sz="1200" dirty="0" err="1">
                          <a:solidFill>
                            <a:schemeClr val="tx1"/>
                          </a:solidFill>
                        </a:rPr>
                        <a:t>verwys</a:t>
                      </a:r>
                      <a:r>
                        <a:rPr lang="en-US" sz="1200" dirty="0">
                          <a:solidFill>
                            <a:schemeClr val="tx1"/>
                          </a:solidFill>
                        </a:rPr>
                        <a:t> </a:t>
                      </a:r>
                      <a:r>
                        <a:rPr lang="en-US" sz="1200" dirty="0" err="1">
                          <a:solidFill>
                            <a:schemeClr val="tx1"/>
                          </a:solidFill>
                        </a:rPr>
                        <a:t>redding</a:t>
                      </a:r>
                      <a:r>
                        <a:rPr lang="en-US" sz="1200" dirty="0">
                          <a:solidFill>
                            <a:schemeClr val="tx1"/>
                          </a:solidFill>
                        </a:rPr>
                        <a:t> </a:t>
                      </a:r>
                      <a:r>
                        <a:rPr lang="en-US" sz="1200" dirty="0" err="1">
                          <a:solidFill>
                            <a:schemeClr val="tx1"/>
                          </a:solidFill>
                        </a:rPr>
                        <a:t>na</a:t>
                      </a:r>
                      <a:r>
                        <a:rPr lang="en-US" sz="1200" dirty="0">
                          <a:solidFill>
                            <a:schemeClr val="tx1"/>
                          </a:solidFill>
                        </a:rPr>
                        <a:t> die </a:t>
                      </a:r>
                      <a:r>
                        <a:rPr lang="en-US" sz="1200" b="1" dirty="0" err="1">
                          <a:solidFill>
                            <a:schemeClr val="tx1"/>
                          </a:solidFill>
                        </a:rPr>
                        <a:t>goeie</a:t>
                      </a:r>
                      <a:r>
                        <a:rPr lang="en-US" sz="1200" b="1" dirty="0">
                          <a:solidFill>
                            <a:schemeClr val="tx1"/>
                          </a:solidFill>
                        </a:rPr>
                        <a:t> </a:t>
                      </a:r>
                      <a:r>
                        <a:rPr lang="en-US" sz="1200" b="1" dirty="0" err="1">
                          <a:solidFill>
                            <a:schemeClr val="tx1"/>
                          </a:solidFill>
                        </a:rPr>
                        <a:t>verhouding</a:t>
                      </a:r>
                      <a:r>
                        <a:rPr lang="en-US" sz="1200" b="1" dirty="0">
                          <a:solidFill>
                            <a:schemeClr val="tx1"/>
                          </a:solidFill>
                        </a:rPr>
                        <a:t> </a:t>
                      </a:r>
                      <a:r>
                        <a:rPr lang="en-US" sz="1200" b="1" dirty="0" err="1">
                          <a:solidFill>
                            <a:schemeClr val="tx1"/>
                          </a:solidFill>
                        </a:rPr>
                        <a:t>tussen</a:t>
                      </a:r>
                      <a:r>
                        <a:rPr lang="en-US" sz="1200" b="1" dirty="0">
                          <a:solidFill>
                            <a:schemeClr val="tx1"/>
                          </a:solidFill>
                        </a:rPr>
                        <a:t> die </a:t>
                      </a:r>
                      <a:r>
                        <a:rPr lang="en-US" sz="1200" b="1" dirty="0" err="1">
                          <a:solidFill>
                            <a:schemeClr val="tx1"/>
                          </a:solidFill>
                        </a:rPr>
                        <a:t>Bruidegom</a:t>
                      </a:r>
                      <a:r>
                        <a:rPr lang="en-US" sz="1200" b="1" dirty="0">
                          <a:solidFill>
                            <a:schemeClr val="tx1"/>
                          </a:solidFill>
                        </a:rPr>
                        <a:t> </a:t>
                      </a:r>
                      <a:r>
                        <a:rPr lang="en-US" sz="1200" b="1" dirty="0" err="1">
                          <a:solidFill>
                            <a:schemeClr val="tx1"/>
                          </a:solidFill>
                        </a:rPr>
                        <a:t>en</a:t>
                      </a:r>
                      <a:r>
                        <a:rPr lang="en-US" sz="1200" b="1" dirty="0">
                          <a:solidFill>
                            <a:schemeClr val="tx1"/>
                          </a:solidFill>
                        </a:rPr>
                        <a:t> die </a:t>
                      </a:r>
                      <a:r>
                        <a:rPr lang="en-US" sz="1200" b="1" dirty="0" err="1">
                          <a:solidFill>
                            <a:schemeClr val="tx1"/>
                          </a:solidFill>
                        </a:rPr>
                        <a:t>bruid</a:t>
                      </a:r>
                      <a:r>
                        <a:rPr lang="en-US" sz="1200" dirty="0">
                          <a:solidFill>
                            <a:srgbClr val="00B050"/>
                          </a:solidFill>
                        </a:rPr>
                        <a:t>: Hosea 2:15-19 (</a:t>
                      </a:r>
                      <a:r>
                        <a:rPr lang="en-US" sz="1200" dirty="0" err="1">
                          <a:solidFill>
                            <a:srgbClr val="00B050"/>
                          </a:solidFill>
                        </a:rPr>
                        <a:t>ongeveer</a:t>
                      </a:r>
                      <a:r>
                        <a:rPr lang="en-US" sz="1200" dirty="0">
                          <a:solidFill>
                            <a:srgbClr val="00B050"/>
                          </a:solidFill>
                        </a:rPr>
                        <a:t> 722 </a:t>
                      </a:r>
                      <a:r>
                        <a:rPr lang="en-US" sz="1200" dirty="0" err="1">
                          <a:solidFill>
                            <a:srgbClr val="00B050"/>
                          </a:solidFill>
                        </a:rPr>
                        <a:t>v.C.</a:t>
                      </a:r>
                      <a:r>
                        <a:rPr lang="en-US" sz="1200" dirty="0">
                          <a:solidFill>
                            <a:srgbClr val="00B050"/>
                          </a:solidFill>
                        </a:rPr>
                        <a:t>) </a:t>
                      </a:r>
                      <a:r>
                        <a:rPr lang="en-US" sz="1200" i="1" dirty="0">
                          <a:solidFill>
                            <a:srgbClr val="00B050"/>
                          </a:solidFill>
                        </a:rPr>
                        <a:t>“</a:t>
                      </a:r>
                      <a:r>
                        <a:rPr lang="en-US" sz="1200" i="1" baseline="30000" dirty="0">
                          <a:solidFill>
                            <a:srgbClr val="00B050"/>
                          </a:solidFill>
                        </a:rPr>
                        <a:t>15</a:t>
                      </a:r>
                      <a:r>
                        <a:rPr lang="en-US" sz="1200" i="1" dirty="0">
                          <a:solidFill>
                            <a:srgbClr val="00B050"/>
                          </a:solidFill>
                        </a:rPr>
                        <a:t>Dié </a:t>
                      </a:r>
                      <a:r>
                        <a:rPr lang="en-US" sz="1200" i="1" dirty="0" err="1">
                          <a:solidFill>
                            <a:srgbClr val="00B050"/>
                          </a:solidFill>
                        </a:rPr>
                        <a:t>dag</a:t>
                      </a:r>
                      <a:r>
                        <a:rPr lang="en-US" sz="1200" i="1" dirty="0">
                          <a:solidFill>
                            <a:srgbClr val="00B050"/>
                          </a:solidFill>
                        </a:rPr>
                        <a:t>, </a:t>
                      </a:r>
                      <a:r>
                        <a:rPr lang="en-US" sz="1200" i="1" dirty="0" err="1">
                          <a:solidFill>
                            <a:srgbClr val="00B050"/>
                          </a:solidFill>
                        </a:rPr>
                        <a:t>sê</a:t>
                      </a:r>
                      <a:r>
                        <a:rPr lang="en-US" sz="1200" i="1" dirty="0">
                          <a:solidFill>
                            <a:srgbClr val="00B050"/>
                          </a:solidFill>
                        </a:rPr>
                        <a:t> die Here, </a:t>
                      </a:r>
                      <a:r>
                        <a:rPr lang="en-US" sz="1200" i="1" dirty="0" err="1">
                          <a:solidFill>
                            <a:srgbClr val="00B050"/>
                          </a:solidFill>
                        </a:rPr>
                        <a:t>sal</a:t>
                      </a:r>
                      <a:r>
                        <a:rPr lang="en-US" sz="1200" i="1" dirty="0">
                          <a:solidFill>
                            <a:srgbClr val="00B050"/>
                          </a:solidFill>
                        </a:rPr>
                        <a:t> </a:t>
                      </a:r>
                      <a:r>
                        <a:rPr lang="en-US" sz="1200" i="1" dirty="0" err="1">
                          <a:solidFill>
                            <a:srgbClr val="00B050"/>
                          </a:solidFill>
                        </a:rPr>
                        <a:t>jy</a:t>
                      </a:r>
                      <a:r>
                        <a:rPr lang="en-US" sz="1200" i="1" dirty="0">
                          <a:solidFill>
                            <a:srgbClr val="00B050"/>
                          </a:solidFill>
                        </a:rPr>
                        <a:t> </a:t>
                      </a:r>
                      <a:r>
                        <a:rPr lang="en-US" sz="1200" i="1" dirty="0" err="1">
                          <a:solidFill>
                            <a:srgbClr val="00B050"/>
                          </a:solidFill>
                        </a:rPr>
                        <a:t>vir</a:t>
                      </a:r>
                      <a:r>
                        <a:rPr lang="en-US" sz="1200" i="1" dirty="0">
                          <a:solidFill>
                            <a:srgbClr val="00B050"/>
                          </a:solidFill>
                        </a:rPr>
                        <a:t> My </a:t>
                      </a:r>
                      <a:r>
                        <a:rPr lang="en-US" sz="1200" i="1" dirty="0" err="1">
                          <a:solidFill>
                            <a:srgbClr val="00B050"/>
                          </a:solidFill>
                        </a:rPr>
                        <a:t>sê</a:t>
                      </a:r>
                      <a:r>
                        <a:rPr lang="en-US" sz="1200" i="1" dirty="0">
                          <a:solidFill>
                            <a:srgbClr val="00B050"/>
                          </a:solidFill>
                        </a:rPr>
                        <a:t>: ‘</a:t>
                      </a:r>
                      <a:r>
                        <a:rPr lang="en-US" sz="1200" i="1" u="sng" dirty="0">
                          <a:solidFill>
                            <a:srgbClr val="00B050"/>
                          </a:solidFill>
                        </a:rPr>
                        <a:t>My man</a:t>
                      </a:r>
                      <a:r>
                        <a:rPr lang="en-US" sz="1200" i="1" dirty="0">
                          <a:solidFill>
                            <a:srgbClr val="00B050"/>
                          </a:solidFill>
                        </a:rPr>
                        <a:t>,’ </a:t>
                      </a:r>
                      <a:r>
                        <a:rPr lang="en-US" sz="1200" i="1" dirty="0" err="1">
                          <a:solidFill>
                            <a:srgbClr val="00B050"/>
                          </a:solidFill>
                        </a:rPr>
                        <a:t>en</a:t>
                      </a:r>
                      <a:r>
                        <a:rPr lang="en-US" sz="1200" i="1" dirty="0">
                          <a:solidFill>
                            <a:srgbClr val="00B050"/>
                          </a:solidFill>
                        </a:rPr>
                        <a:t> My </a:t>
                      </a:r>
                      <a:r>
                        <a:rPr lang="en-US" sz="1200" i="1" dirty="0" err="1">
                          <a:solidFill>
                            <a:srgbClr val="00B050"/>
                          </a:solidFill>
                        </a:rPr>
                        <a:t>nie</a:t>
                      </a:r>
                      <a:r>
                        <a:rPr lang="en-US" sz="1200" i="1" dirty="0">
                          <a:solidFill>
                            <a:srgbClr val="00B050"/>
                          </a:solidFill>
                        </a:rPr>
                        <a:t> </a:t>
                      </a:r>
                      <a:r>
                        <a:rPr lang="en-US" sz="1200" i="1" dirty="0" err="1">
                          <a:solidFill>
                            <a:srgbClr val="00B050"/>
                          </a:solidFill>
                        </a:rPr>
                        <a:t>meer</a:t>
                      </a:r>
                      <a:r>
                        <a:rPr lang="en-US" sz="1200" i="1" dirty="0">
                          <a:solidFill>
                            <a:srgbClr val="00B050"/>
                          </a:solidFill>
                        </a:rPr>
                        <a:t> as ‘n </a:t>
                      </a:r>
                      <a:r>
                        <a:rPr lang="en-US" sz="1200" i="1" dirty="0" err="1">
                          <a:solidFill>
                            <a:srgbClr val="00B050"/>
                          </a:solidFill>
                        </a:rPr>
                        <a:t>Baäl</a:t>
                      </a:r>
                      <a:r>
                        <a:rPr lang="en-US" sz="1200" i="1" dirty="0">
                          <a:solidFill>
                            <a:srgbClr val="00B050"/>
                          </a:solidFill>
                        </a:rPr>
                        <a:t> </a:t>
                      </a:r>
                      <a:r>
                        <a:rPr lang="en-US" sz="1200" i="1" dirty="0" err="1">
                          <a:solidFill>
                            <a:srgbClr val="00B050"/>
                          </a:solidFill>
                        </a:rPr>
                        <a:t>beskou</a:t>
                      </a:r>
                      <a:r>
                        <a:rPr lang="en-US" sz="1200" i="1" dirty="0">
                          <a:solidFill>
                            <a:srgbClr val="00B050"/>
                          </a:solidFill>
                        </a:rPr>
                        <a:t> </a:t>
                      </a:r>
                      <a:r>
                        <a:rPr lang="en-US" sz="1200" i="1" dirty="0" err="1">
                          <a:solidFill>
                            <a:srgbClr val="00B050"/>
                          </a:solidFill>
                        </a:rPr>
                        <a:t>nie</a:t>
                      </a:r>
                      <a:r>
                        <a:rPr lang="en-US" sz="1200" i="1" dirty="0">
                          <a:solidFill>
                            <a:srgbClr val="00B050"/>
                          </a:solidFill>
                        </a:rPr>
                        <a:t>. </a:t>
                      </a:r>
                      <a:r>
                        <a:rPr lang="en-US" sz="1200" i="1" baseline="30000" dirty="0">
                          <a:solidFill>
                            <a:srgbClr val="00B050"/>
                          </a:solidFill>
                        </a:rPr>
                        <a:t>16</a:t>
                      </a:r>
                      <a:r>
                        <a:rPr lang="en-US" sz="1200" i="1" dirty="0">
                          <a:solidFill>
                            <a:srgbClr val="00B050"/>
                          </a:solidFill>
                        </a:rPr>
                        <a:t>Ek </a:t>
                      </a:r>
                      <a:r>
                        <a:rPr lang="en-US" sz="1200" i="1" dirty="0" err="1">
                          <a:solidFill>
                            <a:srgbClr val="00B050"/>
                          </a:solidFill>
                        </a:rPr>
                        <a:t>sal</a:t>
                      </a:r>
                      <a:r>
                        <a:rPr lang="en-US" sz="1200" i="1" dirty="0">
                          <a:solidFill>
                            <a:srgbClr val="00B050"/>
                          </a:solidFill>
                        </a:rPr>
                        <a:t> </a:t>
                      </a:r>
                      <a:r>
                        <a:rPr lang="en-US" sz="1200" i="1" dirty="0" err="1">
                          <a:solidFill>
                            <a:srgbClr val="00B050"/>
                          </a:solidFill>
                        </a:rPr>
                        <a:t>sorg</a:t>
                      </a:r>
                      <a:r>
                        <a:rPr lang="en-US" sz="1200" i="1" dirty="0">
                          <a:solidFill>
                            <a:srgbClr val="00B050"/>
                          </a:solidFill>
                        </a:rPr>
                        <a:t> </a:t>
                      </a:r>
                      <a:r>
                        <a:rPr lang="en-US" sz="1200" i="1" dirty="0" err="1">
                          <a:solidFill>
                            <a:srgbClr val="00B050"/>
                          </a:solidFill>
                        </a:rPr>
                        <a:t>dat</a:t>
                      </a:r>
                      <a:r>
                        <a:rPr lang="en-US" sz="1200" i="1" dirty="0">
                          <a:solidFill>
                            <a:srgbClr val="00B050"/>
                          </a:solidFill>
                        </a:rPr>
                        <a:t> </a:t>
                      </a:r>
                      <a:r>
                        <a:rPr lang="en-US" sz="1200" i="1" dirty="0" err="1">
                          <a:solidFill>
                            <a:srgbClr val="00B050"/>
                          </a:solidFill>
                        </a:rPr>
                        <a:t>jy</a:t>
                      </a:r>
                      <a:r>
                        <a:rPr lang="en-US" sz="1200" i="1" dirty="0">
                          <a:solidFill>
                            <a:srgbClr val="00B050"/>
                          </a:solidFill>
                        </a:rPr>
                        <a:t> die name van die </a:t>
                      </a:r>
                      <a:r>
                        <a:rPr lang="en-US" sz="1200" i="1" dirty="0" err="1">
                          <a:solidFill>
                            <a:srgbClr val="00B050"/>
                          </a:solidFill>
                        </a:rPr>
                        <a:t>Baäls</a:t>
                      </a:r>
                      <a:r>
                        <a:rPr lang="en-US" sz="1200" i="1" dirty="0">
                          <a:solidFill>
                            <a:srgbClr val="00B050"/>
                          </a:solidFill>
                        </a:rPr>
                        <a:t> </a:t>
                      </a:r>
                      <a:r>
                        <a:rPr lang="en-US" sz="1200" i="1" dirty="0" err="1">
                          <a:solidFill>
                            <a:srgbClr val="00B050"/>
                          </a:solidFill>
                        </a:rPr>
                        <a:t>nie</a:t>
                      </a:r>
                      <a:r>
                        <a:rPr lang="en-US" sz="1200" i="1" dirty="0">
                          <a:solidFill>
                            <a:srgbClr val="00B050"/>
                          </a:solidFill>
                        </a:rPr>
                        <a:t> </a:t>
                      </a:r>
                      <a:r>
                        <a:rPr lang="en-US" sz="1200" i="1" dirty="0" err="1">
                          <a:solidFill>
                            <a:srgbClr val="00B050"/>
                          </a:solidFill>
                        </a:rPr>
                        <a:t>weer</a:t>
                      </a:r>
                      <a:r>
                        <a:rPr lang="en-US" sz="1200" i="1" dirty="0">
                          <a:solidFill>
                            <a:srgbClr val="00B050"/>
                          </a:solidFill>
                        </a:rPr>
                        <a:t> </a:t>
                      </a:r>
                      <a:r>
                        <a:rPr lang="en-US" sz="1200" i="1" dirty="0" err="1">
                          <a:solidFill>
                            <a:srgbClr val="00B050"/>
                          </a:solidFill>
                        </a:rPr>
                        <a:t>noem</a:t>
                      </a:r>
                      <a:r>
                        <a:rPr lang="en-US" sz="1200" i="1" dirty="0">
                          <a:solidFill>
                            <a:srgbClr val="00B050"/>
                          </a:solidFill>
                        </a:rPr>
                        <a:t> </a:t>
                      </a:r>
                      <a:r>
                        <a:rPr lang="en-US" sz="1200" i="1" dirty="0" err="1">
                          <a:solidFill>
                            <a:srgbClr val="00B050"/>
                          </a:solidFill>
                        </a:rPr>
                        <a:t>nie</a:t>
                      </a:r>
                      <a:r>
                        <a:rPr lang="en-US" sz="1200" i="1" dirty="0">
                          <a:solidFill>
                            <a:srgbClr val="00B050"/>
                          </a:solidFill>
                        </a:rPr>
                        <a:t> </a:t>
                      </a:r>
                      <a:r>
                        <a:rPr lang="en-US" sz="1200" i="1" dirty="0" err="1">
                          <a:solidFill>
                            <a:srgbClr val="00B050"/>
                          </a:solidFill>
                        </a:rPr>
                        <a:t>en</a:t>
                      </a:r>
                      <a:r>
                        <a:rPr lang="en-US" sz="1200" i="1" dirty="0">
                          <a:solidFill>
                            <a:srgbClr val="00B050"/>
                          </a:solidFill>
                        </a:rPr>
                        <a:t> </a:t>
                      </a:r>
                      <a:r>
                        <a:rPr lang="en-US" sz="1200" i="1" dirty="0" err="1">
                          <a:solidFill>
                            <a:srgbClr val="00B050"/>
                          </a:solidFill>
                        </a:rPr>
                        <a:t>dat</a:t>
                      </a:r>
                      <a:r>
                        <a:rPr lang="en-US" sz="1200" i="1" dirty="0">
                          <a:solidFill>
                            <a:srgbClr val="00B050"/>
                          </a:solidFill>
                        </a:rPr>
                        <a:t> </a:t>
                      </a:r>
                      <a:r>
                        <a:rPr lang="en-US" sz="1200" i="1" dirty="0" err="1">
                          <a:solidFill>
                            <a:srgbClr val="00B050"/>
                          </a:solidFill>
                        </a:rPr>
                        <a:t>jy</a:t>
                      </a:r>
                      <a:r>
                        <a:rPr lang="en-US" sz="1200" i="1" dirty="0">
                          <a:solidFill>
                            <a:srgbClr val="00B050"/>
                          </a:solidFill>
                        </a:rPr>
                        <a:t> </a:t>
                      </a:r>
                      <a:r>
                        <a:rPr lang="en-US" sz="1200" i="1" dirty="0" err="1">
                          <a:solidFill>
                            <a:srgbClr val="00B050"/>
                          </a:solidFill>
                        </a:rPr>
                        <a:t>hulle</a:t>
                      </a:r>
                      <a:r>
                        <a:rPr lang="en-US" sz="1200" i="1" dirty="0">
                          <a:solidFill>
                            <a:srgbClr val="00B050"/>
                          </a:solidFill>
                        </a:rPr>
                        <a:t> nooit </a:t>
                      </a:r>
                      <a:r>
                        <a:rPr lang="en-US" sz="1200" i="1" dirty="0" err="1">
                          <a:solidFill>
                            <a:srgbClr val="00B050"/>
                          </a:solidFill>
                        </a:rPr>
                        <a:t>weer</a:t>
                      </a:r>
                      <a:r>
                        <a:rPr lang="en-US" sz="1200" i="1" dirty="0">
                          <a:solidFill>
                            <a:srgbClr val="00B050"/>
                          </a:solidFill>
                        </a:rPr>
                        <a:t> </a:t>
                      </a:r>
                      <a:r>
                        <a:rPr lang="en-US" sz="1200" i="1" dirty="0" err="1">
                          <a:solidFill>
                            <a:srgbClr val="00B050"/>
                          </a:solidFill>
                        </a:rPr>
                        <a:t>aanroep</a:t>
                      </a:r>
                      <a:r>
                        <a:rPr lang="en-US" sz="1200" i="1" dirty="0">
                          <a:solidFill>
                            <a:srgbClr val="00B050"/>
                          </a:solidFill>
                        </a:rPr>
                        <a:t> </a:t>
                      </a:r>
                      <a:r>
                        <a:rPr lang="en-US" sz="1200" i="1" dirty="0" err="1">
                          <a:solidFill>
                            <a:srgbClr val="00B050"/>
                          </a:solidFill>
                        </a:rPr>
                        <a:t>nie</a:t>
                      </a:r>
                      <a:r>
                        <a:rPr lang="en-US" sz="1200" i="1" dirty="0">
                          <a:solidFill>
                            <a:srgbClr val="00B050"/>
                          </a:solidFill>
                        </a:rPr>
                        <a:t>. </a:t>
                      </a:r>
                      <a:r>
                        <a:rPr lang="en-US" sz="1200" i="1" baseline="30000" dirty="0">
                          <a:solidFill>
                            <a:srgbClr val="00B050"/>
                          </a:solidFill>
                        </a:rPr>
                        <a:t>17</a:t>
                      </a:r>
                      <a:r>
                        <a:rPr lang="en-US" sz="1200" i="1" dirty="0">
                          <a:solidFill>
                            <a:srgbClr val="00B050"/>
                          </a:solidFill>
                        </a:rPr>
                        <a:t>Dié </a:t>
                      </a:r>
                      <a:r>
                        <a:rPr lang="en-US" sz="1200" i="1" dirty="0" err="1">
                          <a:solidFill>
                            <a:srgbClr val="00B050"/>
                          </a:solidFill>
                        </a:rPr>
                        <a:t>dag</a:t>
                      </a:r>
                      <a:r>
                        <a:rPr lang="en-US" sz="1200" i="1" dirty="0">
                          <a:solidFill>
                            <a:srgbClr val="00B050"/>
                          </a:solidFill>
                        </a:rPr>
                        <a:t> </a:t>
                      </a:r>
                      <a:r>
                        <a:rPr lang="en-US" sz="1200" i="1" dirty="0" err="1">
                          <a:solidFill>
                            <a:srgbClr val="00B050"/>
                          </a:solidFill>
                        </a:rPr>
                        <a:t>sal</a:t>
                      </a:r>
                      <a:r>
                        <a:rPr lang="en-US" sz="1200" i="1" dirty="0">
                          <a:solidFill>
                            <a:srgbClr val="00B050"/>
                          </a:solidFill>
                        </a:rPr>
                        <a:t> </a:t>
                      </a:r>
                      <a:r>
                        <a:rPr lang="en-US" sz="1200" i="1" dirty="0" err="1">
                          <a:solidFill>
                            <a:srgbClr val="00B050"/>
                          </a:solidFill>
                        </a:rPr>
                        <a:t>Ek</a:t>
                      </a:r>
                      <a:r>
                        <a:rPr lang="en-US" sz="1200" i="1" dirty="0">
                          <a:solidFill>
                            <a:srgbClr val="00B050"/>
                          </a:solidFill>
                        </a:rPr>
                        <a:t> </a:t>
                      </a:r>
                      <a:r>
                        <a:rPr lang="en-US" sz="1200" i="1" dirty="0" err="1">
                          <a:solidFill>
                            <a:srgbClr val="00B050"/>
                          </a:solidFill>
                        </a:rPr>
                        <a:t>vir</a:t>
                      </a:r>
                      <a:r>
                        <a:rPr lang="en-US" sz="1200" i="1" dirty="0">
                          <a:solidFill>
                            <a:srgbClr val="00B050"/>
                          </a:solidFill>
                        </a:rPr>
                        <a:t> Israel ‘n </a:t>
                      </a:r>
                      <a:r>
                        <a:rPr lang="en-US" sz="1200" i="1" dirty="0" err="1">
                          <a:solidFill>
                            <a:srgbClr val="00B050"/>
                          </a:solidFill>
                        </a:rPr>
                        <a:t>ooreenkoms</a:t>
                      </a:r>
                      <a:r>
                        <a:rPr lang="en-US" sz="1200" i="1" dirty="0">
                          <a:solidFill>
                            <a:srgbClr val="00B050"/>
                          </a:solidFill>
                        </a:rPr>
                        <a:t> sluit met die </a:t>
                      </a:r>
                      <a:r>
                        <a:rPr lang="en-US" sz="1200" i="1" dirty="0" err="1">
                          <a:solidFill>
                            <a:srgbClr val="00B050"/>
                          </a:solidFill>
                        </a:rPr>
                        <a:t>wilde</a:t>
                      </a:r>
                      <a:r>
                        <a:rPr lang="en-US" sz="1200" i="1" dirty="0">
                          <a:solidFill>
                            <a:srgbClr val="00B050"/>
                          </a:solidFill>
                        </a:rPr>
                        <a:t> </a:t>
                      </a:r>
                      <a:r>
                        <a:rPr lang="en-US" sz="1200" i="1" dirty="0" err="1">
                          <a:solidFill>
                            <a:srgbClr val="00B050"/>
                          </a:solidFill>
                        </a:rPr>
                        <a:t>diere</a:t>
                      </a:r>
                      <a:r>
                        <a:rPr lang="en-US" sz="1200" i="1" dirty="0">
                          <a:solidFill>
                            <a:srgbClr val="00B050"/>
                          </a:solidFill>
                        </a:rPr>
                        <a:t>, die </a:t>
                      </a:r>
                      <a:r>
                        <a:rPr lang="en-US" sz="1200" i="1" dirty="0" err="1">
                          <a:solidFill>
                            <a:srgbClr val="00B050"/>
                          </a:solidFill>
                        </a:rPr>
                        <a:t>voëls</a:t>
                      </a:r>
                      <a:r>
                        <a:rPr lang="en-US" sz="1200" i="1" dirty="0">
                          <a:solidFill>
                            <a:srgbClr val="00B050"/>
                          </a:solidFill>
                        </a:rPr>
                        <a:t> </a:t>
                      </a:r>
                      <a:r>
                        <a:rPr lang="en-US" sz="1200" i="1" dirty="0" err="1">
                          <a:solidFill>
                            <a:srgbClr val="00B050"/>
                          </a:solidFill>
                        </a:rPr>
                        <a:t>en</a:t>
                      </a:r>
                      <a:r>
                        <a:rPr lang="en-US" sz="1200" i="1" dirty="0">
                          <a:solidFill>
                            <a:srgbClr val="00B050"/>
                          </a:solidFill>
                        </a:rPr>
                        <a:t> </a:t>
                      </a:r>
                      <a:r>
                        <a:rPr lang="en-US" sz="1200" i="1" dirty="0" err="1">
                          <a:solidFill>
                            <a:srgbClr val="00B050"/>
                          </a:solidFill>
                        </a:rPr>
                        <a:t>alles</a:t>
                      </a:r>
                      <a:r>
                        <a:rPr lang="en-US" sz="1200" i="1" dirty="0">
                          <a:solidFill>
                            <a:srgbClr val="00B050"/>
                          </a:solidFill>
                        </a:rPr>
                        <a:t> wat op die </a:t>
                      </a:r>
                      <a:r>
                        <a:rPr lang="en-US" sz="1200" i="1" dirty="0" err="1">
                          <a:solidFill>
                            <a:srgbClr val="00B050"/>
                          </a:solidFill>
                        </a:rPr>
                        <a:t>grond</a:t>
                      </a:r>
                      <a:r>
                        <a:rPr lang="en-US" sz="1200" i="1" dirty="0">
                          <a:solidFill>
                            <a:srgbClr val="00B050"/>
                          </a:solidFill>
                        </a:rPr>
                        <a:t> </a:t>
                      </a:r>
                      <a:r>
                        <a:rPr lang="en-US" sz="1200" i="1" dirty="0" err="1">
                          <a:solidFill>
                            <a:srgbClr val="00B050"/>
                          </a:solidFill>
                        </a:rPr>
                        <a:t>kruip</a:t>
                      </a:r>
                      <a:r>
                        <a:rPr lang="en-US" sz="1200" i="1" dirty="0">
                          <a:solidFill>
                            <a:srgbClr val="00B050"/>
                          </a:solidFill>
                        </a:rPr>
                        <a:t>. </a:t>
                      </a:r>
                      <a:r>
                        <a:rPr lang="en-US" sz="1200" i="1" dirty="0" err="1">
                          <a:solidFill>
                            <a:srgbClr val="00B050"/>
                          </a:solidFill>
                        </a:rPr>
                        <a:t>Ek</a:t>
                      </a:r>
                      <a:r>
                        <a:rPr lang="en-US" sz="1200" i="1" dirty="0">
                          <a:solidFill>
                            <a:srgbClr val="00B050"/>
                          </a:solidFill>
                        </a:rPr>
                        <a:t> </a:t>
                      </a:r>
                      <a:r>
                        <a:rPr lang="en-US" sz="1200" i="1" dirty="0" err="1">
                          <a:solidFill>
                            <a:srgbClr val="00B050"/>
                          </a:solidFill>
                        </a:rPr>
                        <a:t>sal</a:t>
                      </a:r>
                      <a:r>
                        <a:rPr lang="en-US" sz="1200" i="1" dirty="0">
                          <a:solidFill>
                            <a:srgbClr val="00B050"/>
                          </a:solidFill>
                        </a:rPr>
                        <a:t> die </a:t>
                      </a:r>
                      <a:r>
                        <a:rPr lang="en-US" sz="1200" i="1" dirty="0" err="1">
                          <a:solidFill>
                            <a:srgbClr val="00B050"/>
                          </a:solidFill>
                        </a:rPr>
                        <a:t>wapens</a:t>
                      </a:r>
                      <a:r>
                        <a:rPr lang="en-US" sz="1200" i="1" dirty="0">
                          <a:solidFill>
                            <a:srgbClr val="00B050"/>
                          </a:solidFill>
                        </a:rPr>
                        <a:t> </a:t>
                      </a:r>
                      <a:r>
                        <a:rPr lang="en-US" sz="1200" i="1" dirty="0" err="1">
                          <a:solidFill>
                            <a:srgbClr val="00B050"/>
                          </a:solidFill>
                        </a:rPr>
                        <a:t>vernietig</a:t>
                      </a:r>
                      <a:r>
                        <a:rPr lang="en-US" sz="1200" i="1" dirty="0">
                          <a:solidFill>
                            <a:srgbClr val="00B050"/>
                          </a:solidFill>
                        </a:rPr>
                        <a:t> </a:t>
                      </a:r>
                      <a:r>
                        <a:rPr lang="en-US" sz="1200" i="1" dirty="0" err="1">
                          <a:solidFill>
                            <a:srgbClr val="00B050"/>
                          </a:solidFill>
                        </a:rPr>
                        <a:t>en</a:t>
                      </a:r>
                      <a:r>
                        <a:rPr lang="en-US" sz="1200" i="1" dirty="0">
                          <a:solidFill>
                            <a:srgbClr val="00B050"/>
                          </a:solidFill>
                        </a:rPr>
                        <a:t> ‘n </a:t>
                      </a:r>
                      <a:r>
                        <a:rPr lang="en-US" sz="1200" i="1" dirty="0" err="1">
                          <a:solidFill>
                            <a:srgbClr val="00B050"/>
                          </a:solidFill>
                        </a:rPr>
                        <a:t>einde</a:t>
                      </a:r>
                      <a:r>
                        <a:rPr lang="en-US" sz="1200" i="1" dirty="0">
                          <a:solidFill>
                            <a:srgbClr val="00B050"/>
                          </a:solidFill>
                        </a:rPr>
                        <a:t> </a:t>
                      </a:r>
                      <a:r>
                        <a:rPr lang="en-US" sz="1200" i="1" dirty="0" err="1">
                          <a:solidFill>
                            <a:srgbClr val="00B050"/>
                          </a:solidFill>
                        </a:rPr>
                        <a:t>maak</a:t>
                      </a:r>
                      <a:r>
                        <a:rPr lang="en-US" sz="1200" i="1" dirty="0">
                          <a:solidFill>
                            <a:srgbClr val="00B050"/>
                          </a:solidFill>
                        </a:rPr>
                        <a:t> </a:t>
                      </a:r>
                      <a:r>
                        <a:rPr lang="en-US" sz="1200" i="1" dirty="0" err="1">
                          <a:solidFill>
                            <a:srgbClr val="00B050"/>
                          </a:solidFill>
                        </a:rPr>
                        <a:t>aan</a:t>
                      </a:r>
                      <a:r>
                        <a:rPr lang="en-US" sz="1200" i="1" dirty="0">
                          <a:solidFill>
                            <a:srgbClr val="00B050"/>
                          </a:solidFill>
                        </a:rPr>
                        <a:t> </a:t>
                      </a:r>
                      <a:r>
                        <a:rPr lang="en-US" sz="1200" i="1" dirty="0" err="1">
                          <a:solidFill>
                            <a:srgbClr val="00B050"/>
                          </a:solidFill>
                        </a:rPr>
                        <a:t>oorloë</a:t>
                      </a:r>
                      <a:r>
                        <a:rPr lang="en-US" sz="1200" i="1" dirty="0">
                          <a:solidFill>
                            <a:srgbClr val="00B050"/>
                          </a:solidFill>
                        </a:rPr>
                        <a:t> in die land </a:t>
                      </a:r>
                      <a:r>
                        <a:rPr lang="en-US" sz="1200" i="1" dirty="0" err="1">
                          <a:solidFill>
                            <a:srgbClr val="00B050"/>
                          </a:solidFill>
                        </a:rPr>
                        <a:t>sodat</a:t>
                      </a:r>
                      <a:r>
                        <a:rPr lang="en-US" sz="1200" i="1" dirty="0">
                          <a:solidFill>
                            <a:srgbClr val="00B050"/>
                          </a:solidFill>
                        </a:rPr>
                        <a:t> </a:t>
                      </a:r>
                      <a:r>
                        <a:rPr lang="en-US" sz="1200" i="1" dirty="0" err="1">
                          <a:solidFill>
                            <a:srgbClr val="00B050"/>
                          </a:solidFill>
                        </a:rPr>
                        <a:t>daar</a:t>
                      </a:r>
                      <a:r>
                        <a:rPr lang="en-US" sz="1200" i="1" dirty="0">
                          <a:solidFill>
                            <a:srgbClr val="00B050"/>
                          </a:solidFill>
                        </a:rPr>
                        <a:t> </a:t>
                      </a:r>
                      <a:r>
                        <a:rPr lang="en-US" sz="1200" i="1" dirty="0" err="1">
                          <a:solidFill>
                            <a:srgbClr val="00B050"/>
                          </a:solidFill>
                        </a:rPr>
                        <a:t>rus</a:t>
                      </a:r>
                      <a:r>
                        <a:rPr lang="en-US" sz="1200" i="1" dirty="0">
                          <a:solidFill>
                            <a:srgbClr val="00B050"/>
                          </a:solidFill>
                        </a:rPr>
                        <a:t> </a:t>
                      </a:r>
                      <a:r>
                        <a:rPr lang="en-US" sz="1200" i="1" dirty="0" err="1">
                          <a:solidFill>
                            <a:srgbClr val="00B050"/>
                          </a:solidFill>
                        </a:rPr>
                        <a:t>en</a:t>
                      </a:r>
                      <a:r>
                        <a:rPr lang="en-US" sz="1200" i="1" dirty="0">
                          <a:solidFill>
                            <a:srgbClr val="00B050"/>
                          </a:solidFill>
                        </a:rPr>
                        <a:t> </a:t>
                      </a:r>
                      <a:r>
                        <a:rPr lang="en-US" sz="1200" i="1" dirty="0" err="1">
                          <a:solidFill>
                            <a:srgbClr val="00B050"/>
                          </a:solidFill>
                        </a:rPr>
                        <a:t>vrede</a:t>
                      </a:r>
                      <a:r>
                        <a:rPr lang="en-US" sz="1200" i="1" dirty="0">
                          <a:solidFill>
                            <a:srgbClr val="00B050"/>
                          </a:solidFill>
                        </a:rPr>
                        <a:t> </a:t>
                      </a:r>
                      <a:r>
                        <a:rPr lang="en-US" sz="1200" i="1" dirty="0" err="1">
                          <a:solidFill>
                            <a:srgbClr val="00B050"/>
                          </a:solidFill>
                        </a:rPr>
                        <a:t>kan</a:t>
                      </a:r>
                      <a:r>
                        <a:rPr lang="en-US" sz="1200" i="1" dirty="0">
                          <a:solidFill>
                            <a:srgbClr val="00B050"/>
                          </a:solidFill>
                        </a:rPr>
                        <a:t> wees. </a:t>
                      </a:r>
                      <a:r>
                        <a:rPr lang="en-US" sz="1200" i="1" u="sng" baseline="30000" dirty="0">
                          <a:solidFill>
                            <a:srgbClr val="00B050"/>
                          </a:solidFill>
                        </a:rPr>
                        <a:t>18</a:t>
                      </a:r>
                      <a:r>
                        <a:rPr lang="en-US" sz="1200" i="1" u="sng" dirty="0">
                          <a:solidFill>
                            <a:srgbClr val="00B050"/>
                          </a:solidFill>
                        </a:rPr>
                        <a:t>Ek </a:t>
                      </a:r>
                      <a:r>
                        <a:rPr lang="en-US" sz="1200" i="1" u="sng" dirty="0" err="1">
                          <a:solidFill>
                            <a:srgbClr val="00B050"/>
                          </a:solidFill>
                        </a:rPr>
                        <a:t>gaan</a:t>
                      </a:r>
                      <a:r>
                        <a:rPr lang="en-US" sz="1200" i="1" u="sng" dirty="0">
                          <a:solidFill>
                            <a:srgbClr val="00B050"/>
                          </a:solidFill>
                        </a:rPr>
                        <a:t> </a:t>
                      </a:r>
                      <a:r>
                        <a:rPr lang="en-US" sz="1200" i="1" u="sng" dirty="0" err="1">
                          <a:solidFill>
                            <a:srgbClr val="00B050"/>
                          </a:solidFill>
                        </a:rPr>
                        <a:t>jou</a:t>
                      </a:r>
                      <a:r>
                        <a:rPr lang="en-US" sz="1200" i="1" u="sng" dirty="0">
                          <a:solidFill>
                            <a:srgbClr val="00B050"/>
                          </a:solidFill>
                        </a:rPr>
                        <a:t> my </a:t>
                      </a:r>
                      <a:r>
                        <a:rPr lang="en-US" sz="1200" i="1" u="sng" dirty="0" err="1">
                          <a:solidFill>
                            <a:srgbClr val="00B050"/>
                          </a:solidFill>
                        </a:rPr>
                        <a:t>bruid</a:t>
                      </a:r>
                      <a:r>
                        <a:rPr lang="en-US" sz="1200" i="1" u="sng" dirty="0">
                          <a:solidFill>
                            <a:srgbClr val="00B050"/>
                          </a:solidFill>
                        </a:rPr>
                        <a:t> </a:t>
                      </a:r>
                      <a:r>
                        <a:rPr lang="en-US" sz="1200" i="1" u="sng" dirty="0" err="1">
                          <a:solidFill>
                            <a:srgbClr val="00B050"/>
                          </a:solidFill>
                        </a:rPr>
                        <a:t>maak</a:t>
                      </a:r>
                      <a:r>
                        <a:rPr lang="en-US" sz="1200" i="1" u="sng" dirty="0">
                          <a:solidFill>
                            <a:srgbClr val="00B050"/>
                          </a:solidFill>
                        </a:rPr>
                        <a:t> </a:t>
                      </a:r>
                      <a:r>
                        <a:rPr lang="en-US" sz="1200" i="1" u="sng" dirty="0" err="1">
                          <a:solidFill>
                            <a:srgbClr val="00B050"/>
                          </a:solidFill>
                        </a:rPr>
                        <a:t>vir</a:t>
                      </a:r>
                      <a:r>
                        <a:rPr lang="en-US" sz="1200" i="1" u="sng" dirty="0">
                          <a:solidFill>
                            <a:srgbClr val="00B050"/>
                          </a:solidFill>
                        </a:rPr>
                        <a:t> </a:t>
                      </a:r>
                      <a:r>
                        <a:rPr lang="en-US" sz="1200" i="1" u="sng" dirty="0" err="1">
                          <a:solidFill>
                            <a:srgbClr val="00B050"/>
                          </a:solidFill>
                        </a:rPr>
                        <a:t>altyd</a:t>
                      </a:r>
                      <a:r>
                        <a:rPr lang="en-US" sz="1200" i="1" dirty="0">
                          <a:solidFill>
                            <a:srgbClr val="00B050"/>
                          </a:solidFill>
                        </a:rPr>
                        <a:t>. </a:t>
                      </a:r>
                      <a:r>
                        <a:rPr lang="en-US" sz="1200" i="1" dirty="0" err="1">
                          <a:solidFill>
                            <a:srgbClr val="00B050"/>
                          </a:solidFill>
                        </a:rPr>
                        <a:t>Ek</a:t>
                      </a:r>
                      <a:r>
                        <a:rPr lang="en-US" sz="1200" i="1" dirty="0">
                          <a:solidFill>
                            <a:srgbClr val="00B050"/>
                          </a:solidFill>
                        </a:rPr>
                        <a:t> </a:t>
                      </a:r>
                      <a:r>
                        <a:rPr lang="en-US" sz="1200" i="1" dirty="0" err="1">
                          <a:solidFill>
                            <a:srgbClr val="00B050"/>
                          </a:solidFill>
                        </a:rPr>
                        <a:t>gaan</a:t>
                      </a:r>
                      <a:r>
                        <a:rPr lang="en-US" sz="1200" i="1" dirty="0">
                          <a:solidFill>
                            <a:srgbClr val="00B050"/>
                          </a:solidFill>
                        </a:rPr>
                        <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aan</a:t>
                      </a:r>
                      <a:r>
                        <a:rPr lang="en-US" sz="1200" i="1" dirty="0">
                          <a:solidFill>
                            <a:srgbClr val="00B050"/>
                          </a:solidFill>
                        </a:rPr>
                        <a:t> My bind </a:t>
                      </a:r>
                      <a:r>
                        <a:rPr lang="en-US" sz="1200" i="1" dirty="0" err="1">
                          <a:solidFill>
                            <a:srgbClr val="00B050"/>
                          </a:solidFill>
                        </a:rPr>
                        <a:t>deur</a:t>
                      </a:r>
                      <a:r>
                        <a:rPr lang="en-US" sz="1200" i="1" dirty="0">
                          <a:solidFill>
                            <a:srgbClr val="00B050"/>
                          </a:solidFill>
                        </a:rPr>
                        <a:t> my </a:t>
                      </a:r>
                      <a:r>
                        <a:rPr lang="en-US" sz="1200" i="1" dirty="0" err="1">
                          <a:solidFill>
                            <a:srgbClr val="00B050"/>
                          </a:solidFill>
                        </a:rPr>
                        <a:t>weldade</a:t>
                      </a:r>
                      <a:r>
                        <a:rPr lang="en-US" sz="1200" i="1" dirty="0">
                          <a:solidFill>
                            <a:srgbClr val="00B050"/>
                          </a:solidFill>
                        </a:rPr>
                        <a:t> </a:t>
                      </a:r>
                      <a:r>
                        <a:rPr lang="en-US" sz="1200" i="1" dirty="0" err="1">
                          <a:solidFill>
                            <a:srgbClr val="00B050"/>
                          </a:solidFill>
                        </a:rPr>
                        <a:t>en</a:t>
                      </a:r>
                      <a:r>
                        <a:rPr lang="en-US" sz="1200" i="1" dirty="0">
                          <a:solidFill>
                            <a:srgbClr val="00B050"/>
                          </a:solidFill>
                        </a:rPr>
                        <a:t> my </a:t>
                      </a:r>
                      <a:r>
                        <a:rPr lang="en-US" sz="1200" i="1" dirty="0" err="1">
                          <a:solidFill>
                            <a:srgbClr val="00B050"/>
                          </a:solidFill>
                        </a:rPr>
                        <a:t>goeie</a:t>
                      </a:r>
                      <a:r>
                        <a:rPr lang="en-US" sz="1200" i="1" dirty="0">
                          <a:solidFill>
                            <a:srgbClr val="00B050"/>
                          </a:solidFill>
                        </a:rPr>
                        <a:t> </a:t>
                      </a:r>
                      <a:r>
                        <a:rPr lang="en-US" sz="1200" i="1" dirty="0" err="1">
                          <a:solidFill>
                            <a:srgbClr val="00B050"/>
                          </a:solidFill>
                        </a:rPr>
                        <a:t>sorg</a:t>
                      </a:r>
                      <a:r>
                        <a:rPr lang="en-US" sz="1200" i="1" dirty="0">
                          <a:solidFill>
                            <a:srgbClr val="00B050"/>
                          </a:solidFill>
                        </a:rPr>
                        <a:t>, </a:t>
                      </a:r>
                      <a:r>
                        <a:rPr lang="en-US" sz="1200" i="1" dirty="0" err="1">
                          <a:solidFill>
                            <a:srgbClr val="00B050"/>
                          </a:solidFill>
                        </a:rPr>
                        <a:t>deur</a:t>
                      </a:r>
                      <a:r>
                        <a:rPr lang="en-US" sz="1200" i="1" dirty="0">
                          <a:solidFill>
                            <a:srgbClr val="00B050"/>
                          </a:solidFill>
                        </a:rPr>
                        <a:t> my </a:t>
                      </a:r>
                      <a:r>
                        <a:rPr lang="en-US" sz="1200" i="1" dirty="0" err="1">
                          <a:solidFill>
                            <a:srgbClr val="00B050"/>
                          </a:solidFill>
                        </a:rPr>
                        <a:t>liefde</a:t>
                      </a:r>
                      <a:r>
                        <a:rPr lang="en-US" sz="1200" i="1" dirty="0">
                          <a:solidFill>
                            <a:srgbClr val="00B050"/>
                          </a:solidFill>
                        </a:rPr>
                        <a:t> </a:t>
                      </a:r>
                      <a:r>
                        <a:rPr lang="en-US" sz="1200" i="1" dirty="0" err="1">
                          <a:solidFill>
                            <a:srgbClr val="00B050"/>
                          </a:solidFill>
                        </a:rPr>
                        <a:t>en</a:t>
                      </a:r>
                      <a:r>
                        <a:rPr lang="en-US" sz="1200" i="1" dirty="0">
                          <a:solidFill>
                            <a:srgbClr val="00B050"/>
                          </a:solidFill>
                        </a:rPr>
                        <a:t> my </a:t>
                      </a:r>
                      <a:r>
                        <a:rPr lang="en-US" sz="1200" i="1" dirty="0" err="1">
                          <a:solidFill>
                            <a:srgbClr val="00B050"/>
                          </a:solidFill>
                        </a:rPr>
                        <a:t>ontferming</a:t>
                      </a:r>
                      <a:r>
                        <a:rPr lang="en-US" sz="1200" i="1" dirty="0">
                          <a:solidFill>
                            <a:srgbClr val="00B050"/>
                          </a:solidFill>
                        </a:rPr>
                        <a:t>. </a:t>
                      </a:r>
                      <a:r>
                        <a:rPr lang="en-US" sz="1200" i="1" baseline="30000" dirty="0">
                          <a:solidFill>
                            <a:srgbClr val="00B050"/>
                          </a:solidFill>
                        </a:rPr>
                        <a:t>19</a:t>
                      </a:r>
                      <a:r>
                        <a:rPr lang="en-US" sz="1200" i="1" dirty="0">
                          <a:solidFill>
                            <a:srgbClr val="00B050"/>
                          </a:solidFill>
                        </a:rPr>
                        <a:t>Ek </a:t>
                      </a:r>
                      <a:r>
                        <a:rPr lang="en-US" sz="1200" i="1" dirty="0" err="1">
                          <a:solidFill>
                            <a:srgbClr val="00B050"/>
                          </a:solidFill>
                        </a:rPr>
                        <a:t>gaan</a:t>
                      </a:r>
                      <a:r>
                        <a:rPr lang="en-US" sz="1200" i="1" dirty="0">
                          <a:solidFill>
                            <a:srgbClr val="00B050"/>
                          </a:solidFill>
                        </a:rPr>
                        <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aan</a:t>
                      </a:r>
                      <a:r>
                        <a:rPr lang="en-US" sz="1200" i="1" dirty="0">
                          <a:solidFill>
                            <a:srgbClr val="00B050"/>
                          </a:solidFill>
                        </a:rPr>
                        <a:t> My bind </a:t>
                      </a:r>
                      <a:r>
                        <a:rPr lang="en-US" sz="1200" i="1" dirty="0" err="1">
                          <a:solidFill>
                            <a:srgbClr val="00B050"/>
                          </a:solidFill>
                        </a:rPr>
                        <a:t>deur</a:t>
                      </a:r>
                      <a:r>
                        <a:rPr lang="en-US" sz="1200" i="1" dirty="0">
                          <a:solidFill>
                            <a:srgbClr val="00B050"/>
                          </a:solidFill>
                        </a:rPr>
                        <a:t> my </a:t>
                      </a:r>
                      <a:r>
                        <a:rPr lang="en-US" sz="1200" i="1" dirty="0" err="1">
                          <a:solidFill>
                            <a:srgbClr val="00B050"/>
                          </a:solidFill>
                        </a:rPr>
                        <a:t>onverbreekbare</a:t>
                      </a:r>
                      <a:r>
                        <a:rPr lang="en-US" sz="1200" i="1" dirty="0">
                          <a:solidFill>
                            <a:srgbClr val="00B050"/>
                          </a:solidFill>
                        </a:rPr>
                        <a:t> </a:t>
                      </a:r>
                      <a:r>
                        <a:rPr lang="en-US" sz="1200" i="1" dirty="0" err="1">
                          <a:solidFill>
                            <a:srgbClr val="00B050"/>
                          </a:solidFill>
                        </a:rPr>
                        <a:t>trou</a:t>
                      </a:r>
                      <a:r>
                        <a:rPr lang="en-US" sz="1200" i="1" dirty="0">
                          <a:solidFill>
                            <a:srgbClr val="00B050"/>
                          </a:solidFill>
                        </a:rPr>
                        <a:t> </a:t>
                      </a:r>
                      <a:r>
                        <a:rPr lang="en-US" sz="1200" i="1" dirty="0" err="1">
                          <a:solidFill>
                            <a:srgbClr val="00B050"/>
                          </a:solidFill>
                        </a:rPr>
                        <a:t>sodat</a:t>
                      </a:r>
                      <a:r>
                        <a:rPr lang="en-US" sz="1200" i="1" dirty="0">
                          <a:solidFill>
                            <a:srgbClr val="00B050"/>
                          </a:solidFill>
                        </a:rPr>
                        <a:t> </a:t>
                      </a:r>
                      <a:r>
                        <a:rPr lang="en-US" sz="1200" i="1" dirty="0" err="1">
                          <a:solidFill>
                            <a:srgbClr val="00B050"/>
                          </a:solidFill>
                        </a:rPr>
                        <a:t>jy</a:t>
                      </a:r>
                      <a:r>
                        <a:rPr lang="en-US" sz="1200" i="1" dirty="0">
                          <a:solidFill>
                            <a:srgbClr val="00B050"/>
                          </a:solidFill>
                        </a:rPr>
                        <a:t> </a:t>
                      </a:r>
                      <a:r>
                        <a:rPr lang="en-US" sz="1200" i="1" dirty="0" err="1">
                          <a:solidFill>
                            <a:srgbClr val="00B050"/>
                          </a:solidFill>
                        </a:rPr>
                        <a:t>aan</a:t>
                      </a:r>
                      <a:r>
                        <a:rPr lang="en-US" sz="1200" i="1" dirty="0">
                          <a:solidFill>
                            <a:srgbClr val="00B050"/>
                          </a:solidFill>
                        </a:rPr>
                        <a:t> My, die Here, </a:t>
                      </a:r>
                      <a:r>
                        <a:rPr lang="en-US" sz="1200" i="1" dirty="0" err="1">
                          <a:solidFill>
                            <a:srgbClr val="00B050"/>
                          </a:solidFill>
                        </a:rPr>
                        <a:t>toegewy</a:t>
                      </a:r>
                      <a:r>
                        <a:rPr lang="en-US" sz="1200" i="1" dirty="0">
                          <a:solidFill>
                            <a:srgbClr val="00B050"/>
                          </a:solidFill>
                        </a:rPr>
                        <a:t> </a:t>
                      </a:r>
                      <a:r>
                        <a:rPr lang="en-US" sz="1200" i="1" dirty="0" err="1">
                          <a:solidFill>
                            <a:srgbClr val="00B050"/>
                          </a:solidFill>
                        </a:rPr>
                        <a:t>sal</a:t>
                      </a:r>
                      <a:r>
                        <a:rPr lang="en-US" sz="1200" i="1" dirty="0">
                          <a:solidFill>
                            <a:srgbClr val="00B050"/>
                          </a:solidFill>
                        </a:rPr>
                        <a:t> wees.”</a:t>
                      </a:r>
                      <a:endParaRPr lang="en-ZA" sz="1200" dirty="0">
                        <a:solidFill>
                          <a:srgbClr val="00B050"/>
                        </a:solidFill>
                      </a:endParaRPr>
                    </a:p>
                    <a:p>
                      <a:pPr marL="285750" indent="-285750">
                        <a:buFont typeface="Arial" panose="020B0604020202020204" pitchFamily="34" charset="0"/>
                        <a:buChar char="•"/>
                      </a:pPr>
                      <a:r>
                        <a:rPr lang="en-US" sz="1200" dirty="0" err="1">
                          <a:solidFill>
                            <a:srgbClr val="00B050"/>
                          </a:solidFill>
                        </a:rPr>
                        <a:t>Jeremia</a:t>
                      </a:r>
                      <a:r>
                        <a:rPr lang="en-US" sz="1200" dirty="0">
                          <a:solidFill>
                            <a:srgbClr val="00B050"/>
                          </a:solidFill>
                        </a:rPr>
                        <a:t>  2:2 (</a:t>
                      </a:r>
                      <a:r>
                        <a:rPr lang="en-US" sz="1200" dirty="0" err="1">
                          <a:solidFill>
                            <a:srgbClr val="00B050"/>
                          </a:solidFill>
                        </a:rPr>
                        <a:t>ongeveer</a:t>
                      </a:r>
                      <a:r>
                        <a:rPr lang="en-US" sz="1200" dirty="0">
                          <a:solidFill>
                            <a:srgbClr val="00B050"/>
                          </a:solidFill>
                        </a:rPr>
                        <a:t> 600 </a:t>
                      </a:r>
                      <a:r>
                        <a:rPr lang="en-US" sz="1200" dirty="0" err="1">
                          <a:solidFill>
                            <a:srgbClr val="00B050"/>
                          </a:solidFill>
                        </a:rPr>
                        <a:t>voor</a:t>
                      </a:r>
                      <a:r>
                        <a:rPr lang="en-US" sz="1200" dirty="0">
                          <a:solidFill>
                            <a:srgbClr val="00B050"/>
                          </a:solidFill>
                        </a:rPr>
                        <a:t> Christus) </a:t>
                      </a:r>
                      <a:r>
                        <a:rPr lang="en-US" sz="1200" i="1" dirty="0">
                          <a:solidFill>
                            <a:srgbClr val="00B050"/>
                          </a:solidFill>
                        </a:rPr>
                        <a:t>“</a:t>
                      </a:r>
                      <a:r>
                        <a:rPr lang="en-US" sz="1200" i="1" dirty="0" err="1">
                          <a:solidFill>
                            <a:srgbClr val="00B050"/>
                          </a:solidFill>
                        </a:rPr>
                        <a:t>Gaan</a:t>
                      </a:r>
                      <a:r>
                        <a:rPr lang="en-US" sz="1200" i="1" dirty="0">
                          <a:solidFill>
                            <a:srgbClr val="00B050"/>
                          </a:solidFill>
                        </a:rPr>
                        <a:t> </a:t>
                      </a:r>
                      <a:r>
                        <a:rPr lang="en-US" sz="1200" i="1" dirty="0" err="1">
                          <a:solidFill>
                            <a:srgbClr val="00B050"/>
                          </a:solidFill>
                        </a:rPr>
                        <a:t>roep</a:t>
                      </a:r>
                      <a:r>
                        <a:rPr lang="en-US" sz="1200" i="1" dirty="0">
                          <a:solidFill>
                            <a:srgbClr val="00B050"/>
                          </a:solidFill>
                        </a:rPr>
                        <a:t> </a:t>
                      </a:r>
                      <a:r>
                        <a:rPr lang="en-US" sz="1200" i="1" dirty="0" err="1">
                          <a:solidFill>
                            <a:srgbClr val="00B050"/>
                          </a:solidFill>
                        </a:rPr>
                        <a:t>hierdie</a:t>
                      </a:r>
                      <a:r>
                        <a:rPr lang="en-US" sz="1200" i="1" dirty="0">
                          <a:solidFill>
                            <a:srgbClr val="00B050"/>
                          </a:solidFill>
                        </a:rPr>
                        <a:t> </a:t>
                      </a:r>
                      <a:r>
                        <a:rPr lang="en-US" sz="1200" i="1" dirty="0" err="1">
                          <a:solidFill>
                            <a:srgbClr val="00B050"/>
                          </a:solidFill>
                        </a:rPr>
                        <a:t>woorde</a:t>
                      </a:r>
                      <a:r>
                        <a:rPr lang="en-US" sz="1200" i="1" dirty="0">
                          <a:solidFill>
                            <a:srgbClr val="00B050"/>
                          </a:solidFill>
                        </a:rPr>
                        <a:t> </a:t>
                      </a:r>
                      <a:r>
                        <a:rPr lang="en-US" sz="1200" i="1" dirty="0" err="1">
                          <a:solidFill>
                            <a:srgbClr val="00B050"/>
                          </a:solidFill>
                        </a:rPr>
                        <a:t>uit</a:t>
                      </a:r>
                      <a:r>
                        <a:rPr lang="en-US" sz="1200" i="1" dirty="0">
                          <a:solidFill>
                            <a:srgbClr val="00B050"/>
                          </a:solidFill>
                        </a:rPr>
                        <a:t> </a:t>
                      </a:r>
                      <a:r>
                        <a:rPr lang="en-US" sz="1200" i="1" dirty="0" err="1">
                          <a:solidFill>
                            <a:srgbClr val="00B050"/>
                          </a:solidFill>
                        </a:rPr>
                        <a:t>sodat</a:t>
                      </a:r>
                      <a:r>
                        <a:rPr lang="en-US" sz="1200" i="1" dirty="0">
                          <a:solidFill>
                            <a:srgbClr val="00B050"/>
                          </a:solidFill>
                        </a:rPr>
                        <a:t> </a:t>
                      </a:r>
                      <a:r>
                        <a:rPr lang="en-US" sz="1200" i="1" dirty="0" err="1">
                          <a:solidFill>
                            <a:srgbClr val="00B050"/>
                          </a:solidFill>
                        </a:rPr>
                        <a:t>elkeen</a:t>
                      </a:r>
                      <a:r>
                        <a:rPr lang="en-US" sz="1200" i="1" dirty="0">
                          <a:solidFill>
                            <a:srgbClr val="00B050"/>
                          </a:solidFill>
                        </a:rPr>
                        <a:t> in Jerusalem </a:t>
                      </a:r>
                      <a:r>
                        <a:rPr lang="en-US" sz="1200" i="1" dirty="0" err="1">
                          <a:solidFill>
                            <a:srgbClr val="00B050"/>
                          </a:solidFill>
                        </a:rPr>
                        <a:t>dit</a:t>
                      </a:r>
                      <a:r>
                        <a:rPr lang="en-US" sz="1200" i="1" dirty="0">
                          <a:solidFill>
                            <a:srgbClr val="00B050"/>
                          </a:solidFill>
                        </a:rPr>
                        <a:t> </a:t>
                      </a:r>
                      <a:r>
                        <a:rPr lang="en-US" sz="1200" i="1" dirty="0" err="1">
                          <a:solidFill>
                            <a:srgbClr val="00B050"/>
                          </a:solidFill>
                        </a:rPr>
                        <a:t>kan</a:t>
                      </a:r>
                      <a:r>
                        <a:rPr lang="en-US" sz="1200" i="1" dirty="0">
                          <a:solidFill>
                            <a:srgbClr val="00B050"/>
                          </a:solidFill>
                        </a:rPr>
                        <a:t> hoor. So </a:t>
                      </a:r>
                      <a:r>
                        <a:rPr lang="en-US" sz="1200" i="1" dirty="0" err="1">
                          <a:solidFill>
                            <a:srgbClr val="00B050"/>
                          </a:solidFill>
                        </a:rPr>
                        <a:t>sê</a:t>
                      </a:r>
                      <a:r>
                        <a:rPr lang="en-US" sz="1200" i="1" dirty="0">
                          <a:solidFill>
                            <a:srgbClr val="00B050"/>
                          </a:solidFill>
                        </a:rPr>
                        <a:t> die Here. </a:t>
                      </a:r>
                      <a:r>
                        <a:rPr lang="en-US" sz="1200" i="1" dirty="0" err="1">
                          <a:solidFill>
                            <a:srgbClr val="00B050"/>
                          </a:solidFill>
                        </a:rPr>
                        <a:t>Ek</a:t>
                      </a:r>
                      <a:r>
                        <a:rPr lang="en-US" sz="1200" i="1" dirty="0">
                          <a:solidFill>
                            <a:srgbClr val="00B050"/>
                          </a:solidFill>
                        </a:rPr>
                        <a:t> </a:t>
                      </a:r>
                      <a:r>
                        <a:rPr lang="en-US" sz="1200" i="1" dirty="0" err="1">
                          <a:solidFill>
                            <a:srgbClr val="00B050"/>
                          </a:solidFill>
                        </a:rPr>
                        <a:t>onthou</a:t>
                      </a:r>
                      <a:r>
                        <a:rPr lang="en-US" sz="1200" i="1" dirty="0">
                          <a:solidFill>
                            <a:srgbClr val="00B050"/>
                          </a:solidFill>
                        </a:rPr>
                        <a:t> </a:t>
                      </a:r>
                      <a:r>
                        <a:rPr lang="en-US" sz="1200" i="1" dirty="0" err="1">
                          <a:solidFill>
                            <a:srgbClr val="00B050"/>
                          </a:solidFill>
                        </a:rPr>
                        <a:t>nog</a:t>
                      </a:r>
                      <a:r>
                        <a:rPr lang="en-US" sz="1200" i="1" dirty="0">
                          <a:solidFill>
                            <a:srgbClr val="00B050"/>
                          </a:solidFill>
                        </a:rPr>
                        <a:t> hoe </a:t>
                      </a:r>
                      <a:r>
                        <a:rPr lang="en-US" sz="1200" i="1" dirty="0" err="1">
                          <a:solidFill>
                            <a:srgbClr val="00B050"/>
                          </a:solidFill>
                        </a:rPr>
                        <a:t>getrou</a:t>
                      </a:r>
                      <a:r>
                        <a:rPr lang="en-US" sz="1200" i="1" dirty="0">
                          <a:solidFill>
                            <a:srgbClr val="00B050"/>
                          </a:solidFill>
                        </a:rPr>
                        <a:t> </a:t>
                      </a:r>
                      <a:r>
                        <a:rPr lang="en-US" sz="1200" i="1" dirty="0" err="1">
                          <a:solidFill>
                            <a:srgbClr val="00B050"/>
                          </a:solidFill>
                        </a:rPr>
                        <a:t>jy</a:t>
                      </a:r>
                      <a:r>
                        <a:rPr lang="en-US" sz="1200" i="1" dirty="0">
                          <a:solidFill>
                            <a:srgbClr val="00B050"/>
                          </a:solidFill>
                        </a:rPr>
                        <a:t> </a:t>
                      </a:r>
                      <a:r>
                        <a:rPr lang="en-US" sz="1200" i="1" dirty="0" err="1">
                          <a:solidFill>
                            <a:srgbClr val="00B050"/>
                          </a:solidFill>
                        </a:rPr>
                        <a:t>aan</a:t>
                      </a:r>
                      <a:r>
                        <a:rPr lang="en-US" sz="1200" i="1" dirty="0">
                          <a:solidFill>
                            <a:srgbClr val="00B050"/>
                          </a:solidFill>
                        </a:rPr>
                        <a:t> My was in </a:t>
                      </a:r>
                      <a:r>
                        <a:rPr lang="en-US" sz="1200" i="1" dirty="0" err="1">
                          <a:solidFill>
                            <a:srgbClr val="00B050"/>
                          </a:solidFill>
                        </a:rPr>
                        <a:t>jou</a:t>
                      </a:r>
                      <a:r>
                        <a:rPr lang="en-US" sz="1200" i="1" dirty="0">
                          <a:solidFill>
                            <a:srgbClr val="00B050"/>
                          </a:solidFill>
                        </a:rPr>
                        <a:t> </a:t>
                      </a:r>
                      <a:r>
                        <a:rPr lang="en-US" sz="1200" i="1" dirty="0" err="1">
                          <a:solidFill>
                            <a:srgbClr val="00B050"/>
                          </a:solidFill>
                        </a:rPr>
                        <a:t>jeug</a:t>
                      </a:r>
                      <a:r>
                        <a:rPr lang="en-US" sz="1200" i="1" dirty="0">
                          <a:solidFill>
                            <a:srgbClr val="00B050"/>
                          </a:solidFill>
                        </a:rPr>
                        <a:t>; </a:t>
                      </a:r>
                      <a:r>
                        <a:rPr lang="en-US" sz="1200" b="1" i="1" dirty="0">
                          <a:solidFill>
                            <a:srgbClr val="00B050"/>
                          </a:solidFill>
                        </a:rPr>
                        <a:t>hoe </a:t>
                      </a:r>
                      <a:r>
                        <a:rPr lang="en-US" sz="1200" b="1" i="1" dirty="0" err="1">
                          <a:solidFill>
                            <a:srgbClr val="00B050"/>
                          </a:solidFill>
                        </a:rPr>
                        <a:t>lief</a:t>
                      </a:r>
                      <a:r>
                        <a:rPr lang="en-US" sz="1200" b="1" i="1" dirty="0">
                          <a:solidFill>
                            <a:srgbClr val="00B050"/>
                          </a:solidFill>
                        </a:rPr>
                        <a:t> </a:t>
                      </a:r>
                      <a:r>
                        <a:rPr lang="en-US" sz="1200" b="1" i="1" dirty="0" err="1">
                          <a:solidFill>
                            <a:srgbClr val="00B050"/>
                          </a:solidFill>
                        </a:rPr>
                        <a:t>jy</a:t>
                      </a:r>
                      <a:r>
                        <a:rPr lang="en-US" sz="1200" b="1" i="1" dirty="0">
                          <a:solidFill>
                            <a:srgbClr val="00B050"/>
                          </a:solidFill>
                        </a:rPr>
                        <a:t> My </a:t>
                      </a:r>
                      <a:r>
                        <a:rPr lang="en-US" sz="1200" b="1" i="1" dirty="0" err="1">
                          <a:solidFill>
                            <a:srgbClr val="00B050"/>
                          </a:solidFill>
                        </a:rPr>
                        <a:t>gehad</a:t>
                      </a:r>
                      <a:r>
                        <a:rPr lang="en-US" sz="1200" b="1" i="1" dirty="0">
                          <a:solidFill>
                            <a:srgbClr val="00B050"/>
                          </a:solidFill>
                        </a:rPr>
                        <a:t> het </a:t>
                      </a:r>
                      <a:r>
                        <a:rPr lang="en-US" sz="1200" b="1" i="1" u="sng" dirty="0">
                          <a:solidFill>
                            <a:srgbClr val="00B050"/>
                          </a:solidFill>
                        </a:rPr>
                        <a:t>toe </a:t>
                      </a:r>
                      <a:r>
                        <a:rPr lang="en-US" sz="1200" b="1" i="1" u="sng" dirty="0" err="1">
                          <a:solidFill>
                            <a:srgbClr val="00B050"/>
                          </a:solidFill>
                        </a:rPr>
                        <a:t>jy</a:t>
                      </a:r>
                      <a:r>
                        <a:rPr lang="en-US" sz="1200" b="1" i="1" u="sng" dirty="0">
                          <a:solidFill>
                            <a:srgbClr val="00B050"/>
                          </a:solidFill>
                        </a:rPr>
                        <a:t> My </a:t>
                      </a:r>
                      <a:r>
                        <a:rPr lang="en-US" sz="1200" b="1" i="1" u="sng" dirty="0" err="1">
                          <a:solidFill>
                            <a:srgbClr val="00B050"/>
                          </a:solidFill>
                        </a:rPr>
                        <a:t>bruid</a:t>
                      </a:r>
                      <a:r>
                        <a:rPr lang="en-US" sz="1200" b="1" i="1" u="sng" dirty="0">
                          <a:solidFill>
                            <a:srgbClr val="00B050"/>
                          </a:solidFill>
                        </a:rPr>
                        <a:t> </a:t>
                      </a:r>
                      <a:r>
                        <a:rPr lang="en-US" sz="1200" b="1" i="1" u="sng" dirty="0" err="1">
                          <a:solidFill>
                            <a:srgbClr val="00B050"/>
                          </a:solidFill>
                        </a:rPr>
                        <a:t>geword</a:t>
                      </a:r>
                      <a:r>
                        <a:rPr lang="en-US" sz="1200" b="1" i="1" dirty="0">
                          <a:solidFill>
                            <a:srgbClr val="00B050"/>
                          </a:solidFill>
                        </a:rPr>
                        <a:t> het</a:t>
                      </a:r>
                      <a:r>
                        <a:rPr lang="en-US" sz="1200" i="1" dirty="0">
                          <a:solidFill>
                            <a:srgbClr val="00B050"/>
                          </a:solidFill>
                        </a:rPr>
                        <a:t>, toe </a:t>
                      </a:r>
                      <a:r>
                        <a:rPr lang="en-US" sz="1200" i="1" dirty="0" err="1">
                          <a:solidFill>
                            <a:srgbClr val="00B050"/>
                          </a:solidFill>
                        </a:rPr>
                        <a:t>jy</a:t>
                      </a:r>
                      <a:r>
                        <a:rPr lang="en-US" sz="1200" i="1" dirty="0">
                          <a:solidFill>
                            <a:srgbClr val="00B050"/>
                          </a:solidFill>
                        </a:rPr>
                        <a:t> My die </a:t>
                      </a:r>
                      <a:r>
                        <a:rPr lang="en-US" sz="1200" i="1" dirty="0" err="1">
                          <a:solidFill>
                            <a:srgbClr val="00B050"/>
                          </a:solidFill>
                        </a:rPr>
                        <a:t>woestyn</a:t>
                      </a:r>
                      <a:r>
                        <a:rPr lang="en-US" sz="1200" i="1" dirty="0">
                          <a:solidFill>
                            <a:srgbClr val="00B050"/>
                          </a:solidFill>
                        </a:rPr>
                        <a:t> in </a:t>
                      </a:r>
                      <a:r>
                        <a:rPr lang="en-US" sz="1200" i="1" dirty="0" err="1">
                          <a:solidFill>
                            <a:srgbClr val="00B050"/>
                          </a:solidFill>
                        </a:rPr>
                        <a:t>gevolg</a:t>
                      </a:r>
                      <a:r>
                        <a:rPr lang="en-US" sz="1200" i="1" dirty="0">
                          <a:solidFill>
                            <a:srgbClr val="00B050"/>
                          </a:solidFill>
                        </a:rPr>
                        <a:t> het, in ‘n </a:t>
                      </a:r>
                      <a:r>
                        <a:rPr lang="en-US" sz="1200" i="1" dirty="0" err="1">
                          <a:solidFill>
                            <a:srgbClr val="00B050"/>
                          </a:solidFill>
                        </a:rPr>
                        <a:t>wêreld</a:t>
                      </a:r>
                      <a:r>
                        <a:rPr lang="en-US" sz="1200" i="1" dirty="0">
                          <a:solidFill>
                            <a:srgbClr val="00B050"/>
                          </a:solidFill>
                        </a:rPr>
                        <a:t> </a:t>
                      </a:r>
                      <a:r>
                        <a:rPr lang="en-US" sz="1200" i="1" dirty="0" err="1">
                          <a:solidFill>
                            <a:srgbClr val="00B050"/>
                          </a:solidFill>
                        </a:rPr>
                        <a:t>waar</a:t>
                      </a:r>
                      <a:r>
                        <a:rPr lang="en-US" sz="1200" i="1" dirty="0">
                          <a:solidFill>
                            <a:srgbClr val="00B050"/>
                          </a:solidFill>
                        </a:rPr>
                        <a:t> </a:t>
                      </a:r>
                      <a:r>
                        <a:rPr lang="en-US" sz="1200" i="1" dirty="0" err="1">
                          <a:solidFill>
                            <a:srgbClr val="00B050"/>
                          </a:solidFill>
                        </a:rPr>
                        <a:t>niks</a:t>
                      </a:r>
                      <a:r>
                        <a:rPr lang="en-US" sz="1200" i="1" dirty="0">
                          <a:solidFill>
                            <a:srgbClr val="00B050"/>
                          </a:solidFill>
                        </a:rPr>
                        <a:t> </a:t>
                      </a:r>
                      <a:r>
                        <a:rPr lang="en-US" sz="1200" i="1" dirty="0" err="1">
                          <a:solidFill>
                            <a:srgbClr val="00B050"/>
                          </a:solidFill>
                        </a:rPr>
                        <a:t>geplant</a:t>
                      </a:r>
                      <a:r>
                        <a:rPr lang="en-US" sz="1200" i="1" dirty="0">
                          <a:solidFill>
                            <a:srgbClr val="00B050"/>
                          </a:solidFill>
                        </a:rPr>
                        <a:t> word </a:t>
                      </a:r>
                      <a:r>
                        <a:rPr lang="en-US" sz="1200" i="1" dirty="0" err="1">
                          <a:solidFill>
                            <a:srgbClr val="00B050"/>
                          </a:solidFill>
                        </a:rPr>
                        <a:t>nie</a:t>
                      </a:r>
                      <a:r>
                        <a:rPr lang="en-US" sz="1200" i="1" dirty="0">
                          <a:solidFill>
                            <a:srgbClr val="00B050"/>
                          </a:solidFill>
                        </a:rPr>
                        <a:t>.”</a:t>
                      </a:r>
                      <a:r>
                        <a:rPr lang="en-US" sz="1200" dirty="0">
                          <a:solidFill>
                            <a:srgbClr val="00B050"/>
                          </a:solidFill>
                        </a:rPr>
                        <a:t> </a:t>
                      </a:r>
                      <a:endParaRPr lang="en-ZA" sz="1200" dirty="0">
                        <a:solidFill>
                          <a:srgbClr val="00B050"/>
                        </a:solidFill>
                      </a:endParaRPr>
                    </a:p>
                    <a:p>
                      <a:pPr marL="285750" indent="-285750">
                        <a:buFont typeface="Arial" panose="020B0604020202020204" pitchFamily="34" charset="0"/>
                        <a:buChar char="•"/>
                      </a:pPr>
                      <a:r>
                        <a:rPr lang="en-US" sz="1200" dirty="0" err="1">
                          <a:solidFill>
                            <a:srgbClr val="00B050"/>
                          </a:solidFill>
                        </a:rPr>
                        <a:t>Jeremia</a:t>
                      </a:r>
                      <a:r>
                        <a:rPr lang="en-US" sz="1200" dirty="0">
                          <a:solidFill>
                            <a:srgbClr val="00B050"/>
                          </a:solidFill>
                        </a:rPr>
                        <a:t> 3:1: </a:t>
                      </a:r>
                      <a:r>
                        <a:rPr lang="en-US" sz="1200" i="1" dirty="0">
                          <a:solidFill>
                            <a:srgbClr val="00B050"/>
                          </a:solidFill>
                        </a:rPr>
                        <a:t>“Die Here </a:t>
                      </a:r>
                      <a:r>
                        <a:rPr lang="en-US" sz="1200" i="1" dirty="0" err="1">
                          <a:solidFill>
                            <a:srgbClr val="00B050"/>
                          </a:solidFill>
                        </a:rPr>
                        <a:t>vra</a:t>
                      </a:r>
                      <a:r>
                        <a:rPr lang="en-US" sz="1200" i="1" dirty="0">
                          <a:solidFill>
                            <a:srgbClr val="00B050"/>
                          </a:solidFill>
                        </a:rPr>
                        <a:t>: Mag ‘n </a:t>
                      </a:r>
                      <a:r>
                        <a:rPr lang="en-US" sz="1200" b="1" i="1" u="sng" dirty="0">
                          <a:solidFill>
                            <a:srgbClr val="00B050"/>
                          </a:solidFill>
                        </a:rPr>
                        <a:t>man as </a:t>
                      </a:r>
                      <a:r>
                        <a:rPr lang="en-US" sz="1200" b="1" i="1" u="sng" dirty="0" err="1">
                          <a:solidFill>
                            <a:srgbClr val="00B050"/>
                          </a:solidFill>
                        </a:rPr>
                        <a:t>hy</a:t>
                      </a:r>
                      <a:r>
                        <a:rPr lang="en-US" sz="1200" b="1" i="1" u="sng" dirty="0">
                          <a:solidFill>
                            <a:srgbClr val="00B050"/>
                          </a:solidFill>
                        </a:rPr>
                        <a:t> van </a:t>
                      </a:r>
                      <a:r>
                        <a:rPr lang="en-US" sz="1200" b="1" i="1" u="sng" dirty="0" err="1">
                          <a:solidFill>
                            <a:srgbClr val="00B050"/>
                          </a:solidFill>
                        </a:rPr>
                        <a:t>sy</a:t>
                      </a:r>
                      <a:r>
                        <a:rPr lang="en-US" sz="1200" b="1" i="1" u="sng" dirty="0">
                          <a:solidFill>
                            <a:srgbClr val="00B050"/>
                          </a:solidFill>
                        </a:rPr>
                        <a:t> vrou</a:t>
                      </a:r>
                      <a:r>
                        <a:rPr lang="en-US" sz="1200" b="1" i="1" dirty="0">
                          <a:solidFill>
                            <a:srgbClr val="00B050"/>
                          </a:solidFill>
                        </a:rPr>
                        <a:t> </a:t>
                      </a:r>
                      <a:r>
                        <a:rPr lang="en-US" sz="1200" i="1" dirty="0" err="1">
                          <a:solidFill>
                            <a:srgbClr val="00B050"/>
                          </a:solidFill>
                        </a:rPr>
                        <a:t>skei</a:t>
                      </a:r>
                      <a:r>
                        <a:rPr lang="en-US" sz="1200" i="1" dirty="0">
                          <a:solidFill>
                            <a:srgbClr val="00B050"/>
                          </a:solidFill>
                        </a:rPr>
                        <a:t> </a:t>
                      </a:r>
                      <a:r>
                        <a:rPr lang="en-US" sz="1200" i="1" dirty="0" err="1">
                          <a:solidFill>
                            <a:srgbClr val="00B050"/>
                          </a:solidFill>
                        </a:rPr>
                        <a:t>en</a:t>
                      </a:r>
                      <a:r>
                        <a:rPr lang="en-US" sz="1200" i="1" dirty="0">
                          <a:solidFill>
                            <a:srgbClr val="00B050"/>
                          </a:solidFill>
                        </a:rPr>
                        <a:t> </a:t>
                      </a:r>
                      <a:r>
                        <a:rPr lang="en-US" sz="1200" i="1" dirty="0" err="1">
                          <a:solidFill>
                            <a:srgbClr val="00B050"/>
                          </a:solidFill>
                        </a:rPr>
                        <a:t>sy</a:t>
                      </a:r>
                      <a:r>
                        <a:rPr lang="en-US" sz="1200" i="1" dirty="0">
                          <a:solidFill>
                            <a:srgbClr val="00B050"/>
                          </a:solidFill>
                        </a:rPr>
                        <a:t> </a:t>
                      </a:r>
                      <a:r>
                        <a:rPr lang="en-US" sz="1200" i="1" dirty="0" err="1">
                          <a:solidFill>
                            <a:srgbClr val="00B050"/>
                          </a:solidFill>
                        </a:rPr>
                        <a:t>hom</a:t>
                      </a:r>
                      <a:r>
                        <a:rPr lang="en-US" sz="1200" i="1" dirty="0">
                          <a:solidFill>
                            <a:srgbClr val="00B050"/>
                          </a:solidFill>
                        </a:rPr>
                        <a:t> </a:t>
                      </a:r>
                      <a:r>
                        <a:rPr lang="en-US" sz="1200" i="1" dirty="0" err="1">
                          <a:solidFill>
                            <a:srgbClr val="00B050"/>
                          </a:solidFill>
                        </a:rPr>
                        <a:t>verlaat</a:t>
                      </a:r>
                      <a:r>
                        <a:rPr lang="en-US" sz="1200" i="1" dirty="0">
                          <a:solidFill>
                            <a:srgbClr val="00B050"/>
                          </a:solidFill>
                        </a:rPr>
                        <a:t> </a:t>
                      </a:r>
                      <a:r>
                        <a:rPr lang="en-US" sz="1200" i="1" dirty="0" err="1">
                          <a:solidFill>
                            <a:srgbClr val="00B050"/>
                          </a:solidFill>
                        </a:rPr>
                        <a:t>en</a:t>
                      </a:r>
                      <a:r>
                        <a:rPr lang="en-US" sz="1200" i="1" dirty="0">
                          <a:solidFill>
                            <a:srgbClr val="00B050"/>
                          </a:solidFill>
                        </a:rPr>
                        <a:t> ‘n </a:t>
                      </a:r>
                      <a:r>
                        <a:rPr lang="en-US" sz="1200" i="1" dirty="0" err="1">
                          <a:solidFill>
                            <a:srgbClr val="00B050"/>
                          </a:solidFill>
                        </a:rPr>
                        <a:t>ander</a:t>
                      </a:r>
                      <a:r>
                        <a:rPr lang="en-US" sz="1200" i="1" dirty="0">
                          <a:solidFill>
                            <a:srgbClr val="00B050"/>
                          </a:solidFill>
                        </a:rPr>
                        <a:t> man se vrou word, </a:t>
                      </a:r>
                      <a:r>
                        <a:rPr lang="en-US" sz="1200" i="1" dirty="0" err="1">
                          <a:solidFill>
                            <a:srgbClr val="00B050"/>
                          </a:solidFill>
                        </a:rPr>
                        <a:t>na</a:t>
                      </a:r>
                      <a:r>
                        <a:rPr lang="en-US" sz="1200" i="1" dirty="0">
                          <a:solidFill>
                            <a:srgbClr val="00B050"/>
                          </a:solidFill>
                        </a:rPr>
                        <a:t> </a:t>
                      </a:r>
                      <a:r>
                        <a:rPr lang="en-US" sz="1200" i="1" dirty="0" err="1">
                          <a:solidFill>
                            <a:srgbClr val="00B050"/>
                          </a:solidFill>
                        </a:rPr>
                        <a:t>haar</a:t>
                      </a:r>
                      <a:r>
                        <a:rPr lang="en-US" sz="1200" i="1" dirty="0">
                          <a:solidFill>
                            <a:srgbClr val="00B050"/>
                          </a:solidFill>
                        </a:rPr>
                        <a:t> toe </a:t>
                      </a:r>
                      <a:r>
                        <a:rPr lang="en-US" sz="1200" i="1" dirty="0" err="1">
                          <a:solidFill>
                            <a:srgbClr val="00B050"/>
                          </a:solidFill>
                        </a:rPr>
                        <a:t>teruggaan</a:t>
                      </a:r>
                      <a:r>
                        <a:rPr lang="en-US" sz="1200" i="1" dirty="0">
                          <a:solidFill>
                            <a:srgbClr val="00B050"/>
                          </a:solidFill>
                        </a:rPr>
                        <a:t>? Sou die land </a:t>
                      </a:r>
                      <a:r>
                        <a:rPr lang="en-US" sz="1200" i="1" dirty="0" err="1">
                          <a:solidFill>
                            <a:srgbClr val="00B050"/>
                          </a:solidFill>
                        </a:rPr>
                        <a:t>nie</a:t>
                      </a:r>
                      <a:r>
                        <a:rPr lang="en-US" sz="1200" i="1" dirty="0">
                          <a:solidFill>
                            <a:srgbClr val="00B050"/>
                          </a:solidFill>
                        </a:rPr>
                        <a:t> </a:t>
                      </a:r>
                      <a:r>
                        <a:rPr lang="en-US" sz="1200" i="1" dirty="0" err="1">
                          <a:solidFill>
                            <a:srgbClr val="00B050"/>
                          </a:solidFill>
                        </a:rPr>
                        <a:t>vreeslik</a:t>
                      </a:r>
                      <a:r>
                        <a:rPr lang="en-US" sz="1200" i="1" dirty="0">
                          <a:solidFill>
                            <a:srgbClr val="00B050"/>
                          </a:solidFill>
                        </a:rPr>
                        <a:t> </a:t>
                      </a:r>
                      <a:r>
                        <a:rPr lang="en-US" sz="1200" i="1" dirty="0" err="1">
                          <a:solidFill>
                            <a:srgbClr val="00B050"/>
                          </a:solidFill>
                        </a:rPr>
                        <a:t>verontreinig</a:t>
                      </a:r>
                      <a:r>
                        <a:rPr lang="en-US" sz="1200" i="1" dirty="0">
                          <a:solidFill>
                            <a:srgbClr val="00B050"/>
                          </a:solidFill>
                        </a:rPr>
                        <a:t> word </a:t>
                      </a:r>
                      <a:r>
                        <a:rPr lang="en-US" sz="1200" i="1" dirty="0" err="1">
                          <a:solidFill>
                            <a:srgbClr val="00B050"/>
                          </a:solidFill>
                        </a:rPr>
                        <a:t>nie</a:t>
                      </a:r>
                      <a:r>
                        <a:rPr lang="en-US" sz="1200" i="1" dirty="0">
                          <a:solidFill>
                            <a:srgbClr val="00B050"/>
                          </a:solidFill>
                        </a:rPr>
                        <a:t>? </a:t>
                      </a:r>
                      <a:r>
                        <a:rPr lang="en-US" sz="1200" b="1" i="1" dirty="0" err="1">
                          <a:solidFill>
                            <a:srgbClr val="00B050"/>
                          </a:solidFill>
                        </a:rPr>
                        <a:t>En</a:t>
                      </a:r>
                      <a:r>
                        <a:rPr lang="en-US" sz="1200" b="1" i="1" dirty="0">
                          <a:solidFill>
                            <a:srgbClr val="00B050"/>
                          </a:solidFill>
                        </a:rPr>
                        <a:t> </a:t>
                      </a:r>
                      <a:r>
                        <a:rPr lang="en-US" sz="1200" b="1" i="1" dirty="0" err="1">
                          <a:solidFill>
                            <a:srgbClr val="00B050"/>
                          </a:solidFill>
                        </a:rPr>
                        <a:t>jy</a:t>
                      </a:r>
                      <a:r>
                        <a:rPr lang="en-US" sz="1200" b="1" i="1" dirty="0">
                          <a:solidFill>
                            <a:srgbClr val="00B050"/>
                          </a:solidFill>
                        </a:rPr>
                        <a:t> wat by so </a:t>
                      </a:r>
                      <a:r>
                        <a:rPr lang="en-US" sz="1200" b="1" i="1" dirty="0" err="1">
                          <a:solidFill>
                            <a:srgbClr val="00B050"/>
                          </a:solidFill>
                        </a:rPr>
                        <a:t>baie</a:t>
                      </a:r>
                      <a:r>
                        <a:rPr lang="en-US" sz="1200" b="1" i="1" dirty="0">
                          <a:solidFill>
                            <a:srgbClr val="00B050"/>
                          </a:solidFill>
                        </a:rPr>
                        <a:t> </a:t>
                      </a:r>
                      <a:r>
                        <a:rPr lang="en-US" sz="1200" b="1" i="1" dirty="0" err="1">
                          <a:solidFill>
                            <a:srgbClr val="00B050"/>
                          </a:solidFill>
                        </a:rPr>
                        <a:t>minnaars</a:t>
                      </a:r>
                      <a:r>
                        <a:rPr lang="en-US" sz="1200" b="1" i="1" dirty="0">
                          <a:solidFill>
                            <a:srgbClr val="00B050"/>
                          </a:solidFill>
                        </a:rPr>
                        <a:t> </a:t>
                      </a:r>
                      <a:r>
                        <a:rPr lang="en-US" sz="1200" b="1" i="1" dirty="0" err="1">
                          <a:solidFill>
                            <a:srgbClr val="00B050"/>
                          </a:solidFill>
                        </a:rPr>
                        <a:t>geslaap</a:t>
                      </a:r>
                      <a:r>
                        <a:rPr lang="en-US" sz="1200" b="1" i="1" dirty="0">
                          <a:solidFill>
                            <a:srgbClr val="00B050"/>
                          </a:solidFill>
                        </a:rPr>
                        <a:t> het</a:t>
                      </a:r>
                      <a:r>
                        <a:rPr lang="en-US" sz="1200" i="1" dirty="0">
                          <a:solidFill>
                            <a:srgbClr val="00B050"/>
                          </a:solidFill>
                        </a:rPr>
                        <a:t>, </a:t>
                      </a:r>
                      <a:r>
                        <a:rPr lang="en-US" sz="1200" i="1" dirty="0" err="1">
                          <a:solidFill>
                            <a:srgbClr val="00B050"/>
                          </a:solidFill>
                        </a:rPr>
                        <a:t>wil</a:t>
                      </a:r>
                      <a:r>
                        <a:rPr lang="en-US" sz="1200" i="1" dirty="0">
                          <a:solidFill>
                            <a:srgbClr val="00B050"/>
                          </a:solidFill>
                        </a:rPr>
                        <a:t> </a:t>
                      </a:r>
                      <a:r>
                        <a:rPr lang="en-US" sz="1200" i="1" dirty="0" err="1">
                          <a:solidFill>
                            <a:srgbClr val="00B050"/>
                          </a:solidFill>
                        </a:rPr>
                        <a:t>jy</a:t>
                      </a:r>
                      <a:r>
                        <a:rPr lang="en-US" sz="1200" i="1" dirty="0">
                          <a:solidFill>
                            <a:srgbClr val="00B050"/>
                          </a:solidFill>
                        </a:rPr>
                        <a:t> </a:t>
                      </a:r>
                      <a:r>
                        <a:rPr lang="en-US" sz="1200" i="1" dirty="0" err="1">
                          <a:solidFill>
                            <a:srgbClr val="00B050"/>
                          </a:solidFill>
                        </a:rPr>
                        <a:t>na</a:t>
                      </a:r>
                      <a:r>
                        <a:rPr lang="en-US" sz="1200" i="1" dirty="0">
                          <a:solidFill>
                            <a:srgbClr val="00B050"/>
                          </a:solidFill>
                        </a:rPr>
                        <a:t> my toe </a:t>
                      </a:r>
                      <a:r>
                        <a:rPr lang="en-US" sz="1200" i="1" dirty="0" err="1">
                          <a:solidFill>
                            <a:srgbClr val="00B050"/>
                          </a:solidFill>
                        </a:rPr>
                        <a:t>terugkom</a:t>
                      </a:r>
                      <a:r>
                        <a:rPr lang="en-US" sz="1200" i="1" dirty="0">
                          <a:solidFill>
                            <a:srgbClr val="00B050"/>
                          </a:solidFill>
                        </a:rPr>
                        <a:t>? </a:t>
                      </a:r>
                      <a:r>
                        <a:rPr lang="en-US" sz="1200" i="1" dirty="0" err="1">
                          <a:solidFill>
                            <a:srgbClr val="00B050"/>
                          </a:solidFill>
                        </a:rPr>
                        <a:t>vra</a:t>
                      </a:r>
                      <a:r>
                        <a:rPr lang="en-US" sz="1200" i="1" dirty="0">
                          <a:solidFill>
                            <a:srgbClr val="00B050"/>
                          </a:solidFill>
                        </a:rPr>
                        <a:t> die Here.”</a:t>
                      </a:r>
                      <a:r>
                        <a:rPr lang="en-US" sz="1200" dirty="0">
                          <a:solidFill>
                            <a:srgbClr val="00B050"/>
                          </a:solidFill>
                        </a:rPr>
                        <a:t> (</a:t>
                      </a:r>
                      <a:r>
                        <a:rPr lang="en-US" sz="1200" dirty="0" err="1">
                          <a:solidFill>
                            <a:srgbClr val="00B050"/>
                          </a:solidFill>
                        </a:rPr>
                        <a:t>Sien</a:t>
                      </a:r>
                      <a:r>
                        <a:rPr lang="en-US" sz="1200" dirty="0">
                          <a:solidFill>
                            <a:srgbClr val="00B050"/>
                          </a:solidFill>
                        </a:rPr>
                        <a:t> </a:t>
                      </a:r>
                      <a:r>
                        <a:rPr lang="en-US" sz="1200" dirty="0" err="1">
                          <a:solidFill>
                            <a:srgbClr val="00B050"/>
                          </a:solidFill>
                        </a:rPr>
                        <a:t>ook</a:t>
                      </a:r>
                      <a:r>
                        <a:rPr lang="en-US" sz="1200" dirty="0">
                          <a:solidFill>
                            <a:srgbClr val="00B050"/>
                          </a:solidFill>
                        </a:rPr>
                        <a:t> </a:t>
                      </a:r>
                      <a:r>
                        <a:rPr lang="en-US" sz="1200" dirty="0" err="1">
                          <a:solidFill>
                            <a:srgbClr val="00B050"/>
                          </a:solidFill>
                        </a:rPr>
                        <a:t>Jeremia</a:t>
                      </a:r>
                      <a:r>
                        <a:rPr lang="en-US" sz="1200" dirty="0">
                          <a:solidFill>
                            <a:srgbClr val="00B050"/>
                          </a:solidFill>
                        </a:rPr>
                        <a:t> 3:6-7; 3:20-21)</a:t>
                      </a:r>
                      <a:endParaRPr lang="en-ZA" sz="1200" dirty="0">
                        <a:solidFill>
                          <a:srgbClr val="00B050"/>
                        </a:solidFill>
                      </a:endParaRPr>
                    </a:p>
                    <a:p>
                      <a:pPr marL="285750" indent="-285750">
                        <a:buFont typeface="Arial" panose="020B0604020202020204" pitchFamily="34" charset="0"/>
                        <a:buChar char="•"/>
                      </a:pPr>
                      <a:r>
                        <a:rPr lang="en-US" sz="1200" dirty="0" err="1">
                          <a:solidFill>
                            <a:srgbClr val="00B050"/>
                          </a:solidFill>
                        </a:rPr>
                        <a:t>Esegiël</a:t>
                      </a:r>
                      <a:r>
                        <a:rPr lang="en-US" sz="1200" dirty="0">
                          <a:solidFill>
                            <a:srgbClr val="00B050"/>
                          </a:solidFill>
                        </a:rPr>
                        <a:t> 16:5-14 (</a:t>
                      </a:r>
                      <a:r>
                        <a:rPr lang="en-US" sz="1200" dirty="0" err="1">
                          <a:solidFill>
                            <a:srgbClr val="00B050"/>
                          </a:solidFill>
                        </a:rPr>
                        <a:t>Ongeveer</a:t>
                      </a:r>
                      <a:r>
                        <a:rPr lang="en-US" sz="1200" dirty="0">
                          <a:solidFill>
                            <a:srgbClr val="00B050"/>
                          </a:solidFill>
                        </a:rPr>
                        <a:t> 597 </a:t>
                      </a:r>
                      <a:r>
                        <a:rPr lang="en-US" sz="1200" dirty="0" err="1">
                          <a:solidFill>
                            <a:srgbClr val="00B050"/>
                          </a:solidFill>
                        </a:rPr>
                        <a:t>voor</a:t>
                      </a:r>
                      <a:r>
                        <a:rPr lang="en-US" sz="1200" dirty="0">
                          <a:solidFill>
                            <a:srgbClr val="00B050"/>
                          </a:solidFill>
                        </a:rPr>
                        <a:t> Christus) </a:t>
                      </a:r>
                      <a:r>
                        <a:rPr lang="en-US" sz="1200" i="1" dirty="0">
                          <a:solidFill>
                            <a:srgbClr val="00B050"/>
                          </a:solidFill>
                        </a:rPr>
                        <a:t>“……..</a:t>
                      </a:r>
                      <a:r>
                        <a:rPr lang="en-US" sz="1200" i="1" baseline="30000" dirty="0">
                          <a:solidFill>
                            <a:srgbClr val="00B050"/>
                          </a:solidFill>
                        </a:rPr>
                        <a:t>13</a:t>
                      </a:r>
                      <a:r>
                        <a:rPr lang="en-US" sz="1200" i="1" dirty="0">
                          <a:solidFill>
                            <a:srgbClr val="00B050"/>
                          </a:solidFill>
                        </a:rPr>
                        <a:t>’Jy </a:t>
                      </a:r>
                      <a:r>
                        <a:rPr lang="en-US" sz="1200" i="1" dirty="0" err="1">
                          <a:solidFill>
                            <a:srgbClr val="00B050"/>
                          </a:solidFill>
                        </a:rPr>
                        <a:t>kon</a:t>
                      </a:r>
                      <a:r>
                        <a:rPr lang="en-US" sz="1200" i="1" dirty="0">
                          <a:solidFill>
                            <a:srgbClr val="00B050"/>
                          </a:solidFill>
                        </a:rPr>
                        <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tooi</a:t>
                      </a:r>
                      <a:r>
                        <a:rPr lang="en-US" sz="1200" i="1" dirty="0">
                          <a:solidFill>
                            <a:srgbClr val="00B050"/>
                          </a:solidFill>
                        </a:rPr>
                        <a:t> in </a:t>
                      </a:r>
                      <a:r>
                        <a:rPr lang="en-US" sz="1200" i="1" dirty="0" err="1">
                          <a:solidFill>
                            <a:srgbClr val="00B050"/>
                          </a:solidFill>
                        </a:rPr>
                        <a:t>goud</a:t>
                      </a:r>
                      <a:r>
                        <a:rPr lang="en-US" sz="1200" i="1" dirty="0">
                          <a:solidFill>
                            <a:srgbClr val="00B050"/>
                          </a:solidFill>
                        </a:rPr>
                        <a:t> </a:t>
                      </a:r>
                      <a:r>
                        <a:rPr lang="en-US" sz="1200" i="1" dirty="0" err="1">
                          <a:solidFill>
                            <a:srgbClr val="00B050"/>
                          </a:solidFill>
                        </a:rPr>
                        <a:t>en</a:t>
                      </a:r>
                      <a:r>
                        <a:rPr lang="en-US" sz="1200" i="1" dirty="0">
                          <a:solidFill>
                            <a:srgbClr val="00B050"/>
                          </a:solidFill>
                        </a:rPr>
                        <a:t> </a:t>
                      </a:r>
                      <a:r>
                        <a:rPr lang="en-US" sz="1200" i="1" dirty="0" err="1">
                          <a:solidFill>
                            <a:srgbClr val="00B050"/>
                          </a:solidFill>
                        </a:rPr>
                        <a:t>silwer</a:t>
                      </a:r>
                      <a:r>
                        <a:rPr lang="en-US" sz="1200" i="1" dirty="0">
                          <a:solidFill>
                            <a:srgbClr val="00B050"/>
                          </a:solidFill>
                        </a:rPr>
                        <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klee</a:t>
                      </a:r>
                      <a:r>
                        <a:rPr lang="en-US" sz="1200" i="1" dirty="0">
                          <a:solidFill>
                            <a:srgbClr val="00B050"/>
                          </a:solidFill>
                        </a:rPr>
                        <a:t> in </a:t>
                      </a:r>
                      <a:r>
                        <a:rPr lang="en-US" sz="1200" i="1" dirty="0" err="1">
                          <a:solidFill>
                            <a:srgbClr val="00B050"/>
                          </a:solidFill>
                        </a:rPr>
                        <a:t>linne</a:t>
                      </a:r>
                      <a:r>
                        <a:rPr lang="en-US" sz="1200" i="1" dirty="0">
                          <a:solidFill>
                            <a:srgbClr val="00B050"/>
                          </a:solidFill>
                        </a:rPr>
                        <a:t>, </a:t>
                      </a:r>
                      <a:r>
                        <a:rPr lang="en-US" sz="1200" i="1" dirty="0" err="1">
                          <a:solidFill>
                            <a:srgbClr val="00B050"/>
                          </a:solidFill>
                        </a:rPr>
                        <a:t>kosbare</a:t>
                      </a:r>
                      <a:r>
                        <a:rPr lang="en-US" sz="1200" i="1" dirty="0">
                          <a:solidFill>
                            <a:srgbClr val="00B050"/>
                          </a:solidFill>
                        </a:rPr>
                        <a:t> </a:t>
                      </a:r>
                      <a:r>
                        <a:rPr lang="en-US" sz="1200" i="1" dirty="0" err="1">
                          <a:solidFill>
                            <a:srgbClr val="00B050"/>
                          </a:solidFill>
                        </a:rPr>
                        <a:t>stof</a:t>
                      </a:r>
                      <a:r>
                        <a:rPr lang="en-US" sz="1200" i="1" dirty="0">
                          <a:solidFill>
                            <a:srgbClr val="00B050"/>
                          </a:solidFill>
                        </a:rPr>
                        <a:t>, </a:t>
                      </a:r>
                      <a:r>
                        <a:rPr lang="en-US" sz="1200" i="1" dirty="0" err="1">
                          <a:solidFill>
                            <a:srgbClr val="00B050"/>
                          </a:solidFill>
                        </a:rPr>
                        <a:t>veelkleurige</a:t>
                      </a:r>
                      <a:r>
                        <a:rPr lang="en-US" sz="1200" i="1" dirty="0">
                          <a:solidFill>
                            <a:srgbClr val="00B050"/>
                          </a:solidFill>
                        </a:rPr>
                        <a:t> </a:t>
                      </a:r>
                      <a:r>
                        <a:rPr lang="en-US" sz="1200" i="1" dirty="0" err="1">
                          <a:solidFill>
                            <a:srgbClr val="00B050"/>
                          </a:solidFill>
                        </a:rPr>
                        <a:t>materiaal</a:t>
                      </a:r>
                      <a:r>
                        <a:rPr lang="en-US" sz="1200" i="1" dirty="0">
                          <a:solidFill>
                            <a:srgbClr val="00B050"/>
                          </a:solidFill>
                        </a:rPr>
                        <a:t>; </a:t>
                      </a:r>
                      <a:r>
                        <a:rPr lang="en-US" sz="1200" i="1" dirty="0" err="1">
                          <a:solidFill>
                            <a:srgbClr val="00B050"/>
                          </a:solidFill>
                        </a:rPr>
                        <a:t>jou</a:t>
                      </a:r>
                      <a:r>
                        <a:rPr lang="en-US" sz="1200" i="1" dirty="0">
                          <a:solidFill>
                            <a:srgbClr val="00B050"/>
                          </a:solidFill>
                        </a:rPr>
                        <a:t> kos was </a:t>
                      </a:r>
                      <a:r>
                        <a:rPr lang="en-US" sz="1200" i="1" dirty="0" err="1">
                          <a:solidFill>
                            <a:srgbClr val="00B050"/>
                          </a:solidFill>
                        </a:rPr>
                        <a:t>fynmeel</a:t>
                      </a:r>
                      <a:r>
                        <a:rPr lang="en-US" sz="1200" i="1" dirty="0">
                          <a:solidFill>
                            <a:srgbClr val="00B050"/>
                          </a:solidFill>
                        </a:rPr>
                        <a:t>, </a:t>
                      </a:r>
                      <a:r>
                        <a:rPr lang="en-US" sz="1200" i="1" dirty="0" err="1">
                          <a:solidFill>
                            <a:srgbClr val="00B050"/>
                          </a:solidFill>
                        </a:rPr>
                        <a:t>heuning</a:t>
                      </a:r>
                      <a:r>
                        <a:rPr lang="en-US" sz="1200" i="1" dirty="0">
                          <a:solidFill>
                            <a:srgbClr val="00B050"/>
                          </a:solidFill>
                        </a:rPr>
                        <a:t> </a:t>
                      </a:r>
                      <a:r>
                        <a:rPr lang="en-US" sz="1200" i="1" dirty="0" err="1">
                          <a:solidFill>
                            <a:srgbClr val="00B050"/>
                          </a:solidFill>
                        </a:rPr>
                        <a:t>en</a:t>
                      </a:r>
                      <a:r>
                        <a:rPr lang="en-US" sz="1200" i="1" dirty="0">
                          <a:solidFill>
                            <a:srgbClr val="00B050"/>
                          </a:solidFill>
                        </a:rPr>
                        <a:t> </a:t>
                      </a:r>
                      <a:r>
                        <a:rPr lang="en-US" sz="1200" i="1" dirty="0" err="1">
                          <a:solidFill>
                            <a:srgbClr val="00B050"/>
                          </a:solidFill>
                        </a:rPr>
                        <a:t>olie</a:t>
                      </a:r>
                      <a:r>
                        <a:rPr lang="en-US" sz="1200" i="1" dirty="0">
                          <a:solidFill>
                            <a:srgbClr val="00B050"/>
                          </a:solidFill>
                        </a:rPr>
                        <a:t>. Jy het </a:t>
                      </a:r>
                      <a:r>
                        <a:rPr lang="en-US" sz="1200" i="1" dirty="0" err="1">
                          <a:solidFill>
                            <a:srgbClr val="00B050"/>
                          </a:solidFill>
                        </a:rPr>
                        <a:t>baie</a:t>
                      </a:r>
                      <a:r>
                        <a:rPr lang="en-US" sz="1200" i="1" dirty="0">
                          <a:solidFill>
                            <a:srgbClr val="00B050"/>
                          </a:solidFill>
                        </a:rPr>
                        <a:t> </a:t>
                      </a:r>
                      <a:r>
                        <a:rPr lang="en-US" sz="1200" i="1" dirty="0" err="1">
                          <a:solidFill>
                            <a:srgbClr val="00B050"/>
                          </a:solidFill>
                        </a:rPr>
                        <a:t>mooi</a:t>
                      </a:r>
                      <a:r>
                        <a:rPr lang="en-US" sz="1200" i="1" dirty="0">
                          <a:solidFill>
                            <a:srgbClr val="00B050"/>
                          </a:solidFill>
                        </a:rPr>
                        <a:t> </a:t>
                      </a:r>
                      <a:r>
                        <a:rPr lang="en-US" sz="1200" i="1" dirty="0" err="1">
                          <a:solidFill>
                            <a:srgbClr val="00B050"/>
                          </a:solidFill>
                        </a:rPr>
                        <a:t>geword</a:t>
                      </a:r>
                      <a:r>
                        <a:rPr lang="en-US" sz="1200" i="1" dirty="0">
                          <a:solidFill>
                            <a:srgbClr val="00B050"/>
                          </a:solidFill>
                        </a:rPr>
                        <a:t>, </a:t>
                      </a:r>
                      <a:r>
                        <a:rPr lang="en-US" sz="1200" i="1" u="sng" dirty="0" err="1">
                          <a:solidFill>
                            <a:srgbClr val="00B050"/>
                          </a:solidFill>
                        </a:rPr>
                        <a:t>geskik</a:t>
                      </a:r>
                      <a:r>
                        <a:rPr lang="en-US" sz="1200" i="1" u="sng" dirty="0">
                          <a:solidFill>
                            <a:srgbClr val="00B050"/>
                          </a:solidFill>
                        </a:rPr>
                        <a:t> om ‘n </a:t>
                      </a:r>
                      <a:r>
                        <a:rPr lang="en-US" sz="1200" i="1" u="sng" dirty="0" err="1">
                          <a:solidFill>
                            <a:srgbClr val="00B050"/>
                          </a:solidFill>
                        </a:rPr>
                        <a:t>koningin</a:t>
                      </a:r>
                      <a:r>
                        <a:rPr lang="en-US" sz="1200" i="1" u="sng" dirty="0">
                          <a:solidFill>
                            <a:srgbClr val="00B050"/>
                          </a:solidFill>
                        </a:rPr>
                        <a:t> </a:t>
                      </a:r>
                      <a:r>
                        <a:rPr lang="en-US" sz="1200" i="1" u="sng" dirty="0" err="1">
                          <a:solidFill>
                            <a:srgbClr val="00B050"/>
                          </a:solidFill>
                        </a:rPr>
                        <a:t>te</a:t>
                      </a:r>
                      <a:r>
                        <a:rPr lang="en-US" sz="1200" i="1" u="sng" dirty="0">
                          <a:solidFill>
                            <a:srgbClr val="00B050"/>
                          </a:solidFill>
                        </a:rPr>
                        <a:t> wees</a:t>
                      </a:r>
                      <a:r>
                        <a:rPr lang="en-US" sz="1200" i="1" dirty="0">
                          <a:solidFill>
                            <a:srgbClr val="00B050"/>
                          </a:solidFill>
                        </a:rPr>
                        <a:t>. </a:t>
                      </a:r>
                      <a:r>
                        <a:rPr lang="en-US" sz="1200" i="1" baseline="30000" dirty="0">
                          <a:solidFill>
                            <a:srgbClr val="00B050"/>
                          </a:solidFill>
                        </a:rPr>
                        <a:t>14</a:t>
                      </a:r>
                      <a:r>
                        <a:rPr lang="en-US" sz="1200" i="1" dirty="0">
                          <a:solidFill>
                            <a:srgbClr val="00B050"/>
                          </a:solidFill>
                        </a:rPr>
                        <a:t>Jy het </a:t>
                      </a:r>
                      <a:r>
                        <a:rPr lang="en-US" sz="1200" i="1" dirty="0" err="1">
                          <a:solidFill>
                            <a:srgbClr val="00B050"/>
                          </a:solidFill>
                        </a:rPr>
                        <a:t>onder</a:t>
                      </a:r>
                      <a:r>
                        <a:rPr lang="en-US" sz="1200" i="1" dirty="0">
                          <a:solidFill>
                            <a:srgbClr val="00B050"/>
                          </a:solidFill>
                        </a:rPr>
                        <a:t> die </a:t>
                      </a:r>
                      <a:r>
                        <a:rPr lang="en-US" sz="1200" i="1" dirty="0" err="1">
                          <a:solidFill>
                            <a:srgbClr val="00B050"/>
                          </a:solidFill>
                        </a:rPr>
                        <a:t>nasies</a:t>
                      </a:r>
                      <a:r>
                        <a:rPr lang="en-US" sz="1200" i="1" dirty="0">
                          <a:solidFill>
                            <a:srgbClr val="00B050"/>
                          </a:solidFill>
                        </a:rPr>
                        <a:t> </a:t>
                      </a:r>
                      <a:r>
                        <a:rPr lang="en-US" sz="1200" i="1" dirty="0" err="1">
                          <a:solidFill>
                            <a:srgbClr val="00B050"/>
                          </a:solidFill>
                        </a:rPr>
                        <a:t>beroemd</a:t>
                      </a:r>
                      <a:r>
                        <a:rPr lang="en-US" sz="1200" i="1" dirty="0">
                          <a:solidFill>
                            <a:srgbClr val="00B050"/>
                          </a:solidFill>
                        </a:rPr>
                        <a:t> </a:t>
                      </a:r>
                      <a:r>
                        <a:rPr lang="en-US" sz="1200" i="1" dirty="0" err="1">
                          <a:solidFill>
                            <a:srgbClr val="00B050"/>
                          </a:solidFill>
                        </a:rPr>
                        <a:t>geword</a:t>
                      </a:r>
                      <a:r>
                        <a:rPr lang="en-US" sz="1200" i="1" dirty="0">
                          <a:solidFill>
                            <a:srgbClr val="00B050"/>
                          </a:solidFill>
                        </a:rPr>
                        <a:t> om </a:t>
                      </a:r>
                      <a:r>
                        <a:rPr lang="en-US" sz="1200" i="1" dirty="0" err="1">
                          <a:solidFill>
                            <a:srgbClr val="00B050"/>
                          </a:solidFill>
                        </a:rPr>
                        <a:t>jou</a:t>
                      </a:r>
                      <a:r>
                        <a:rPr lang="en-US" sz="1200" i="1" dirty="0">
                          <a:solidFill>
                            <a:srgbClr val="00B050"/>
                          </a:solidFill>
                        </a:rPr>
                        <a:t> </a:t>
                      </a:r>
                      <a:r>
                        <a:rPr lang="en-US" sz="1200" i="1" dirty="0" err="1">
                          <a:solidFill>
                            <a:srgbClr val="00B050"/>
                          </a:solidFill>
                        </a:rPr>
                        <a:t>skoonheid</a:t>
                      </a:r>
                      <a:r>
                        <a:rPr lang="en-US" sz="1200" i="1" dirty="0">
                          <a:solidFill>
                            <a:srgbClr val="00B050"/>
                          </a:solidFill>
                        </a:rPr>
                        <a:t>. </a:t>
                      </a:r>
                      <a:r>
                        <a:rPr lang="en-US" sz="1200" i="1" dirty="0" err="1">
                          <a:solidFill>
                            <a:srgbClr val="00B050"/>
                          </a:solidFill>
                        </a:rPr>
                        <a:t>Dit</a:t>
                      </a:r>
                      <a:r>
                        <a:rPr lang="en-US" sz="1200" i="1" dirty="0">
                          <a:solidFill>
                            <a:srgbClr val="00B050"/>
                          </a:solidFill>
                        </a:rPr>
                        <a:t> was ‘n </a:t>
                      </a:r>
                      <a:r>
                        <a:rPr lang="en-US" sz="1200" b="1" i="1" dirty="0" err="1">
                          <a:solidFill>
                            <a:srgbClr val="00B050"/>
                          </a:solidFill>
                        </a:rPr>
                        <a:t>volmaakte</a:t>
                      </a:r>
                      <a:r>
                        <a:rPr lang="en-US" sz="1200" b="1" i="1" dirty="0">
                          <a:solidFill>
                            <a:srgbClr val="00B050"/>
                          </a:solidFill>
                        </a:rPr>
                        <a:t> </a:t>
                      </a:r>
                      <a:r>
                        <a:rPr lang="en-US" sz="1200" b="1" i="1" dirty="0" err="1">
                          <a:solidFill>
                            <a:srgbClr val="00B050"/>
                          </a:solidFill>
                        </a:rPr>
                        <a:t>skoonheid</a:t>
                      </a:r>
                      <a:r>
                        <a:rPr lang="en-US" sz="1200" i="1" dirty="0">
                          <a:solidFill>
                            <a:srgbClr val="00B050"/>
                          </a:solidFill>
                        </a:rPr>
                        <a:t>, die </a:t>
                      </a:r>
                      <a:r>
                        <a:rPr lang="en-US" sz="1200" i="1" dirty="0" err="1">
                          <a:solidFill>
                            <a:srgbClr val="00B050"/>
                          </a:solidFill>
                        </a:rPr>
                        <a:t>gevolg</a:t>
                      </a:r>
                      <a:r>
                        <a:rPr lang="en-US" sz="1200" i="1" dirty="0">
                          <a:solidFill>
                            <a:srgbClr val="00B050"/>
                          </a:solidFill>
                        </a:rPr>
                        <a:t> van die </a:t>
                      </a:r>
                      <a:r>
                        <a:rPr lang="en-US" sz="1200" i="1" dirty="0" err="1">
                          <a:solidFill>
                            <a:srgbClr val="00B050"/>
                          </a:solidFill>
                        </a:rPr>
                        <a:t>prag</a:t>
                      </a:r>
                      <a:r>
                        <a:rPr lang="en-US" sz="1200" i="1" dirty="0">
                          <a:solidFill>
                            <a:srgbClr val="00B050"/>
                          </a:solidFill>
                        </a:rPr>
                        <a:t> </a:t>
                      </a:r>
                      <a:r>
                        <a:rPr lang="en-US" sz="1200" i="1" dirty="0" err="1">
                          <a:solidFill>
                            <a:srgbClr val="00B050"/>
                          </a:solidFill>
                        </a:rPr>
                        <a:t>waarmee</a:t>
                      </a:r>
                      <a:r>
                        <a:rPr lang="en-US" sz="1200" i="1" dirty="0">
                          <a:solidFill>
                            <a:srgbClr val="00B050"/>
                          </a:solidFill>
                        </a:rPr>
                        <a:t> </a:t>
                      </a:r>
                      <a:r>
                        <a:rPr lang="en-US" sz="1200" i="1" dirty="0" err="1">
                          <a:solidFill>
                            <a:srgbClr val="00B050"/>
                          </a:solidFill>
                        </a:rPr>
                        <a:t>Ek</a:t>
                      </a:r>
                      <a:r>
                        <a:rPr lang="en-US" sz="1200" i="1" dirty="0">
                          <a:solidFill>
                            <a:srgbClr val="00B050"/>
                          </a:solidFill>
                        </a:rPr>
                        <a:t> </a:t>
                      </a:r>
                      <a:r>
                        <a:rPr lang="en-US" sz="1200" i="1" dirty="0" err="1">
                          <a:solidFill>
                            <a:srgbClr val="00B050"/>
                          </a:solidFill>
                        </a:rPr>
                        <a:t>jou</a:t>
                      </a:r>
                      <a:r>
                        <a:rPr lang="en-US" sz="1200" i="1" dirty="0">
                          <a:solidFill>
                            <a:srgbClr val="00B050"/>
                          </a:solidFill>
                        </a:rPr>
                        <a:t> </a:t>
                      </a:r>
                      <a:r>
                        <a:rPr lang="en-US" sz="1200" i="1" dirty="0" err="1">
                          <a:solidFill>
                            <a:srgbClr val="00B050"/>
                          </a:solidFill>
                        </a:rPr>
                        <a:t>uitgerus</a:t>
                      </a:r>
                      <a:r>
                        <a:rPr lang="en-US" sz="1200" i="1" dirty="0">
                          <a:solidFill>
                            <a:srgbClr val="00B050"/>
                          </a:solidFill>
                        </a:rPr>
                        <a:t> het,’ </a:t>
                      </a:r>
                      <a:r>
                        <a:rPr lang="en-US" sz="1200" i="1" dirty="0" err="1">
                          <a:solidFill>
                            <a:srgbClr val="00B050"/>
                          </a:solidFill>
                        </a:rPr>
                        <a:t>sê</a:t>
                      </a:r>
                      <a:r>
                        <a:rPr lang="en-US" sz="1200" i="1" dirty="0">
                          <a:solidFill>
                            <a:srgbClr val="00B050"/>
                          </a:solidFill>
                        </a:rPr>
                        <a:t> die Here my God.”</a:t>
                      </a:r>
                    </a:p>
                    <a:p>
                      <a:endParaRPr lang="en-ZA" sz="1200" i="1" dirty="0">
                        <a:solidFill>
                          <a:srgbClr val="00B050"/>
                        </a:solidFill>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1" dirty="0" err="1">
                          <a:solidFill>
                            <a:schemeClr val="tx1"/>
                          </a:solidFill>
                        </a:rPr>
                        <a:t>Dieselfde</a:t>
                      </a:r>
                      <a:r>
                        <a:rPr lang="en-US" sz="1400" b="1" dirty="0">
                          <a:solidFill>
                            <a:schemeClr val="tx1"/>
                          </a:solidFill>
                        </a:rPr>
                        <a:t> Here is steeds </a:t>
                      </a:r>
                      <a:r>
                        <a:rPr lang="en-US" sz="1400" b="1" dirty="0" err="1">
                          <a:solidFill>
                            <a:schemeClr val="tx1"/>
                          </a:solidFill>
                        </a:rPr>
                        <a:t>aan</a:t>
                      </a:r>
                      <a:r>
                        <a:rPr lang="en-US" sz="1400" b="1" dirty="0">
                          <a:solidFill>
                            <a:schemeClr val="tx1"/>
                          </a:solidFill>
                        </a:rPr>
                        <a:t> die </a:t>
                      </a:r>
                      <a:r>
                        <a:rPr lang="en-US" sz="1400" b="1" dirty="0" err="1">
                          <a:solidFill>
                            <a:schemeClr val="tx1"/>
                          </a:solidFill>
                        </a:rPr>
                        <a:t>Woord</a:t>
                      </a:r>
                      <a:r>
                        <a:rPr lang="en-US" sz="1400" b="1" dirty="0">
                          <a:solidFill>
                            <a:schemeClr val="tx1"/>
                          </a:solidFill>
                        </a:rPr>
                        <a:t> in die </a:t>
                      </a:r>
                      <a:r>
                        <a:rPr lang="en-US" sz="1400" b="1" dirty="0" err="1">
                          <a:solidFill>
                            <a:schemeClr val="tx1"/>
                          </a:solidFill>
                        </a:rPr>
                        <a:t>Nuwe</a:t>
                      </a:r>
                      <a:r>
                        <a:rPr lang="en-US" sz="1400" b="1" dirty="0">
                          <a:solidFill>
                            <a:schemeClr val="tx1"/>
                          </a:solidFill>
                        </a:rPr>
                        <a:t> Testament</a:t>
                      </a:r>
                      <a:r>
                        <a:rPr lang="en-US" sz="1400" dirty="0">
                          <a:solidFill>
                            <a:schemeClr val="tx1"/>
                          </a:solidFill>
                        </a:rPr>
                        <a:t>:</a:t>
                      </a:r>
                    </a:p>
                    <a:p>
                      <a:endParaRPr lang="en-ZA" sz="200" dirty="0">
                        <a:solidFill>
                          <a:srgbClr val="0070C0"/>
                        </a:solidFill>
                      </a:endParaRPr>
                    </a:p>
                    <a:p>
                      <a:pPr marL="93663" indent="-93663">
                        <a:buFont typeface="Arial" panose="020B0604020202020204" pitchFamily="34" charset="0"/>
                        <a:buChar char="•"/>
                      </a:pPr>
                      <a:r>
                        <a:rPr lang="en-US" sz="1200" b="1" dirty="0">
                          <a:solidFill>
                            <a:schemeClr val="tx1"/>
                          </a:solidFill>
                        </a:rPr>
                        <a:t>Jesus </a:t>
                      </a:r>
                      <a:r>
                        <a:rPr lang="en-US" sz="1200" b="1" dirty="0" err="1">
                          <a:solidFill>
                            <a:schemeClr val="tx1"/>
                          </a:solidFill>
                        </a:rPr>
                        <a:t>verwys</a:t>
                      </a:r>
                      <a:r>
                        <a:rPr lang="en-US" sz="1200" b="1" dirty="0">
                          <a:solidFill>
                            <a:schemeClr val="tx1"/>
                          </a:solidFill>
                        </a:rPr>
                        <a:t> </a:t>
                      </a:r>
                      <a:r>
                        <a:rPr lang="en-US" sz="1200" b="1" dirty="0" err="1">
                          <a:solidFill>
                            <a:schemeClr val="tx1"/>
                          </a:solidFill>
                        </a:rPr>
                        <a:t>na</a:t>
                      </a:r>
                      <a:r>
                        <a:rPr lang="en-US" sz="1200" b="1" dirty="0">
                          <a:solidFill>
                            <a:schemeClr val="tx1"/>
                          </a:solidFill>
                        </a:rPr>
                        <a:t> </a:t>
                      </a:r>
                      <a:r>
                        <a:rPr lang="en-US" sz="1200" b="1" dirty="0" err="1">
                          <a:solidFill>
                            <a:schemeClr val="tx1"/>
                          </a:solidFill>
                        </a:rPr>
                        <a:t>Homself</a:t>
                      </a:r>
                      <a:r>
                        <a:rPr lang="en-US" sz="1200" b="1" dirty="0">
                          <a:solidFill>
                            <a:schemeClr val="tx1"/>
                          </a:solidFill>
                        </a:rPr>
                        <a:t> as die “</a:t>
                      </a:r>
                      <a:r>
                        <a:rPr lang="en-US" sz="1200" b="1" dirty="0" err="1">
                          <a:solidFill>
                            <a:schemeClr val="tx1"/>
                          </a:solidFill>
                        </a:rPr>
                        <a:t>bruidegom</a:t>
                      </a:r>
                      <a:r>
                        <a:rPr lang="en-US" sz="1200" b="1" dirty="0">
                          <a:solidFill>
                            <a:schemeClr val="tx1"/>
                          </a:solidFill>
                        </a:rPr>
                        <a:t>” op </a:t>
                      </a:r>
                      <a:r>
                        <a:rPr lang="en-US" sz="1200" b="1" dirty="0" err="1">
                          <a:solidFill>
                            <a:schemeClr val="tx1"/>
                          </a:solidFill>
                        </a:rPr>
                        <a:t>verskeie</a:t>
                      </a:r>
                      <a:r>
                        <a:rPr lang="en-US" sz="1200" b="1" dirty="0">
                          <a:solidFill>
                            <a:schemeClr val="tx1"/>
                          </a:solidFill>
                        </a:rPr>
                        <a:t> </a:t>
                      </a:r>
                      <a:r>
                        <a:rPr lang="en-US" sz="1200" b="1" dirty="0" err="1">
                          <a:solidFill>
                            <a:schemeClr val="tx1"/>
                          </a:solidFill>
                        </a:rPr>
                        <a:t>plekke</a:t>
                      </a:r>
                      <a:r>
                        <a:rPr lang="en-US" sz="1200" b="1" dirty="0">
                          <a:solidFill>
                            <a:schemeClr val="tx1"/>
                          </a:solidFill>
                        </a:rPr>
                        <a:t> </a:t>
                      </a:r>
                      <a:r>
                        <a:rPr lang="en-US" sz="1200" dirty="0" err="1">
                          <a:solidFill>
                            <a:schemeClr val="tx1"/>
                          </a:solidFill>
                        </a:rPr>
                        <a:t>soos</a:t>
                      </a:r>
                      <a:r>
                        <a:rPr lang="en-US" sz="1200" dirty="0">
                          <a:solidFill>
                            <a:schemeClr val="tx1"/>
                          </a:solidFill>
                        </a:rPr>
                        <a:t> in </a:t>
                      </a:r>
                      <a:r>
                        <a:rPr lang="en-US" sz="1200" dirty="0">
                          <a:solidFill>
                            <a:srgbClr val="0070C0"/>
                          </a:solidFill>
                        </a:rPr>
                        <a:t>Markus 2:19: </a:t>
                      </a:r>
                      <a:r>
                        <a:rPr lang="en-US" sz="1200" i="1" dirty="0">
                          <a:solidFill>
                            <a:srgbClr val="0070C0"/>
                          </a:solidFill>
                        </a:rPr>
                        <a:t>“Jesus </a:t>
                      </a:r>
                      <a:r>
                        <a:rPr lang="en-US" sz="1200" i="1" dirty="0" err="1">
                          <a:solidFill>
                            <a:srgbClr val="0070C0"/>
                          </a:solidFill>
                        </a:rPr>
                        <a:t>antwoord</a:t>
                      </a:r>
                      <a:r>
                        <a:rPr lang="en-US" sz="1200" i="1" dirty="0">
                          <a:solidFill>
                            <a:srgbClr val="0070C0"/>
                          </a:solidFill>
                        </a:rPr>
                        <a:t> </a:t>
                      </a:r>
                      <a:r>
                        <a:rPr lang="en-US" sz="1200" i="1" dirty="0" err="1">
                          <a:solidFill>
                            <a:srgbClr val="0070C0"/>
                          </a:solidFill>
                        </a:rPr>
                        <a:t>hulle</a:t>
                      </a:r>
                      <a:r>
                        <a:rPr lang="en-US" sz="1200" i="1" dirty="0">
                          <a:solidFill>
                            <a:srgbClr val="0070C0"/>
                          </a:solidFill>
                        </a:rPr>
                        <a:t>: ‘Kan die </a:t>
                      </a:r>
                      <a:r>
                        <a:rPr lang="en-US" sz="1200" i="1" dirty="0" err="1">
                          <a:solidFill>
                            <a:srgbClr val="0070C0"/>
                          </a:solidFill>
                        </a:rPr>
                        <a:t>bruilofsgaste</a:t>
                      </a:r>
                      <a:r>
                        <a:rPr lang="en-US" sz="1200" i="1" dirty="0">
                          <a:solidFill>
                            <a:srgbClr val="0070C0"/>
                          </a:solidFill>
                        </a:rPr>
                        <a:t> dan vas </a:t>
                      </a:r>
                      <a:r>
                        <a:rPr lang="en-US" sz="1200" i="1" dirty="0" err="1">
                          <a:solidFill>
                            <a:srgbClr val="0070C0"/>
                          </a:solidFill>
                        </a:rPr>
                        <a:t>terwyl</a:t>
                      </a:r>
                      <a:r>
                        <a:rPr lang="en-US" sz="1200" i="1" dirty="0">
                          <a:solidFill>
                            <a:srgbClr val="0070C0"/>
                          </a:solidFill>
                        </a:rPr>
                        <a:t> die </a:t>
                      </a:r>
                      <a:r>
                        <a:rPr lang="en-US" sz="1200" i="1" u="sng" dirty="0" err="1">
                          <a:solidFill>
                            <a:srgbClr val="0070C0"/>
                          </a:solidFill>
                        </a:rPr>
                        <a:t>bruidegom</a:t>
                      </a:r>
                      <a:r>
                        <a:rPr lang="en-US" sz="1200" i="1" dirty="0">
                          <a:solidFill>
                            <a:srgbClr val="0070C0"/>
                          </a:solidFill>
                        </a:rPr>
                        <a:t> by </a:t>
                      </a:r>
                      <a:r>
                        <a:rPr lang="en-US" sz="1200" i="1" dirty="0" err="1">
                          <a:solidFill>
                            <a:srgbClr val="0070C0"/>
                          </a:solidFill>
                        </a:rPr>
                        <a:t>hulle</a:t>
                      </a:r>
                      <a:r>
                        <a:rPr lang="en-US" sz="1200" i="1" dirty="0">
                          <a:solidFill>
                            <a:srgbClr val="0070C0"/>
                          </a:solidFill>
                        </a:rPr>
                        <a:t> is? Nee, </a:t>
                      </a:r>
                      <a:r>
                        <a:rPr lang="en-US" sz="1200" i="1" dirty="0" err="1">
                          <a:solidFill>
                            <a:srgbClr val="0070C0"/>
                          </a:solidFill>
                        </a:rPr>
                        <a:t>solank</a:t>
                      </a:r>
                      <a:r>
                        <a:rPr lang="en-US" sz="1200" i="1" dirty="0">
                          <a:solidFill>
                            <a:srgbClr val="0070C0"/>
                          </a:solidFill>
                        </a:rPr>
                        <a:t> </a:t>
                      </a:r>
                      <a:r>
                        <a:rPr lang="en-US" sz="1200" i="1" dirty="0" err="1">
                          <a:solidFill>
                            <a:srgbClr val="0070C0"/>
                          </a:solidFill>
                        </a:rPr>
                        <a:t>hulle</a:t>
                      </a:r>
                      <a:r>
                        <a:rPr lang="en-US" sz="1200" i="1" dirty="0">
                          <a:solidFill>
                            <a:srgbClr val="0070C0"/>
                          </a:solidFill>
                        </a:rPr>
                        <a:t> die </a:t>
                      </a:r>
                      <a:r>
                        <a:rPr lang="en-US" sz="1200" i="1" u="sng" dirty="0" err="1">
                          <a:solidFill>
                            <a:srgbClr val="0070C0"/>
                          </a:solidFill>
                        </a:rPr>
                        <a:t>bruidegom</a:t>
                      </a:r>
                      <a:r>
                        <a:rPr lang="en-US" sz="1200" i="1" dirty="0">
                          <a:solidFill>
                            <a:srgbClr val="0070C0"/>
                          </a:solidFill>
                        </a:rPr>
                        <a:t> by </a:t>
                      </a:r>
                      <a:r>
                        <a:rPr lang="en-US" sz="1200" i="1" dirty="0" err="1">
                          <a:solidFill>
                            <a:srgbClr val="0070C0"/>
                          </a:solidFill>
                        </a:rPr>
                        <a:t>hulle</a:t>
                      </a:r>
                      <a:r>
                        <a:rPr lang="en-US" sz="1200" i="1" dirty="0">
                          <a:solidFill>
                            <a:srgbClr val="0070C0"/>
                          </a:solidFill>
                        </a:rPr>
                        <a:t> het, </a:t>
                      </a:r>
                      <a:r>
                        <a:rPr lang="en-US" sz="1200" i="1" dirty="0" err="1">
                          <a:solidFill>
                            <a:srgbClr val="0070C0"/>
                          </a:solidFill>
                        </a:rPr>
                        <a:t>kan</a:t>
                      </a:r>
                      <a:r>
                        <a:rPr lang="en-US" sz="1200" i="1" dirty="0">
                          <a:solidFill>
                            <a:srgbClr val="0070C0"/>
                          </a:solidFill>
                        </a:rPr>
                        <a:t> </a:t>
                      </a:r>
                      <a:r>
                        <a:rPr lang="en-US" sz="1200" i="1" dirty="0" err="1">
                          <a:solidFill>
                            <a:srgbClr val="0070C0"/>
                          </a:solidFill>
                        </a:rPr>
                        <a:t>hulle</a:t>
                      </a:r>
                      <a:r>
                        <a:rPr lang="en-US" sz="1200" i="1" dirty="0">
                          <a:solidFill>
                            <a:srgbClr val="0070C0"/>
                          </a:solidFill>
                        </a:rPr>
                        <a:t> </a:t>
                      </a:r>
                      <a:r>
                        <a:rPr lang="en-US" sz="1200" i="1" dirty="0" err="1">
                          <a:solidFill>
                            <a:srgbClr val="0070C0"/>
                          </a:solidFill>
                        </a:rPr>
                        <a:t>nie</a:t>
                      </a:r>
                      <a:r>
                        <a:rPr lang="en-US" sz="1200" i="1" dirty="0">
                          <a:solidFill>
                            <a:srgbClr val="0070C0"/>
                          </a:solidFill>
                        </a:rPr>
                        <a:t> vas </a:t>
                      </a:r>
                      <a:r>
                        <a:rPr lang="en-US" sz="1200" i="1" dirty="0" err="1">
                          <a:solidFill>
                            <a:srgbClr val="0070C0"/>
                          </a:solidFill>
                        </a:rPr>
                        <a:t>nie</a:t>
                      </a:r>
                      <a:r>
                        <a:rPr lang="en-US" sz="1200" i="1" dirty="0">
                          <a:solidFill>
                            <a:srgbClr val="0070C0"/>
                          </a:solidFill>
                        </a:rPr>
                        <a:t>.’”</a:t>
                      </a:r>
                      <a:r>
                        <a:rPr lang="en-US" sz="1200" dirty="0">
                          <a:solidFill>
                            <a:srgbClr val="0070C0"/>
                          </a:solidFill>
                        </a:rPr>
                        <a:t> (</a:t>
                      </a:r>
                      <a:r>
                        <a:rPr lang="en-US" sz="1200" dirty="0" err="1">
                          <a:solidFill>
                            <a:srgbClr val="0070C0"/>
                          </a:solidFill>
                        </a:rPr>
                        <a:t>Sien</a:t>
                      </a:r>
                      <a:r>
                        <a:rPr lang="en-US" sz="1200" dirty="0">
                          <a:solidFill>
                            <a:srgbClr val="0070C0"/>
                          </a:solidFill>
                        </a:rPr>
                        <a:t> </a:t>
                      </a:r>
                      <a:r>
                        <a:rPr lang="en-US" sz="1200" dirty="0" err="1">
                          <a:solidFill>
                            <a:srgbClr val="0070C0"/>
                          </a:solidFill>
                        </a:rPr>
                        <a:t>ook</a:t>
                      </a:r>
                      <a:r>
                        <a:rPr lang="en-US" sz="1200" dirty="0">
                          <a:solidFill>
                            <a:srgbClr val="0070C0"/>
                          </a:solidFill>
                        </a:rPr>
                        <a:t> </a:t>
                      </a:r>
                      <a:r>
                        <a:rPr lang="en-US" sz="1200" dirty="0" err="1">
                          <a:solidFill>
                            <a:srgbClr val="0070C0"/>
                          </a:solidFill>
                        </a:rPr>
                        <a:t>Matteus</a:t>
                      </a:r>
                      <a:r>
                        <a:rPr lang="en-US" sz="1200" dirty="0">
                          <a:solidFill>
                            <a:srgbClr val="0070C0"/>
                          </a:solidFill>
                        </a:rPr>
                        <a:t> 9:15; 25:1)</a:t>
                      </a:r>
                      <a:endParaRPr lang="en-ZA" sz="1200" dirty="0">
                        <a:solidFill>
                          <a:srgbClr val="0070C0"/>
                        </a:solidFill>
                      </a:endParaRPr>
                    </a:p>
                    <a:p>
                      <a:pPr marL="93663" indent="-93663">
                        <a:buFont typeface="Arial" panose="020B0604020202020204" pitchFamily="34" charset="0"/>
                        <a:buChar char="•"/>
                      </a:pPr>
                      <a:r>
                        <a:rPr lang="en-US" sz="1200" dirty="0">
                          <a:solidFill>
                            <a:srgbClr val="0070C0"/>
                          </a:solidFill>
                        </a:rPr>
                        <a:t>In Lukas 5:34 word </a:t>
                      </a:r>
                      <a:r>
                        <a:rPr lang="en-US" sz="1200" dirty="0" err="1">
                          <a:solidFill>
                            <a:srgbClr val="0070C0"/>
                          </a:solidFill>
                        </a:rPr>
                        <a:t>oor</a:t>
                      </a:r>
                      <a:r>
                        <a:rPr lang="en-US" sz="1200" dirty="0">
                          <a:solidFill>
                            <a:srgbClr val="0070C0"/>
                          </a:solidFill>
                        </a:rPr>
                        <a:t> </a:t>
                      </a:r>
                      <a:r>
                        <a:rPr lang="en-US" sz="1200" dirty="0" err="1">
                          <a:solidFill>
                            <a:srgbClr val="0070C0"/>
                          </a:solidFill>
                        </a:rPr>
                        <a:t>dieselfde</a:t>
                      </a:r>
                      <a:r>
                        <a:rPr lang="en-US" sz="1200" dirty="0">
                          <a:solidFill>
                            <a:srgbClr val="0070C0"/>
                          </a:solidFill>
                        </a:rPr>
                        <a:t> </a:t>
                      </a:r>
                      <a:r>
                        <a:rPr lang="en-US" sz="1200" dirty="0" err="1">
                          <a:solidFill>
                            <a:srgbClr val="0070C0"/>
                          </a:solidFill>
                        </a:rPr>
                        <a:t>woorde</a:t>
                      </a:r>
                      <a:r>
                        <a:rPr lang="en-US" sz="1200" dirty="0">
                          <a:solidFill>
                            <a:srgbClr val="0070C0"/>
                          </a:solidFill>
                        </a:rPr>
                        <a:t> van Jesus </a:t>
                      </a:r>
                      <a:r>
                        <a:rPr lang="en-US" sz="1200" dirty="0" err="1">
                          <a:solidFill>
                            <a:srgbClr val="0070C0"/>
                          </a:solidFill>
                        </a:rPr>
                        <a:t>getuig</a:t>
                      </a:r>
                      <a:r>
                        <a:rPr lang="en-US" sz="1200" dirty="0">
                          <a:solidFill>
                            <a:srgbClr val="0070C0"/>
                          </a:solidFill>
                        </a:rPr>
                        <a:t>: </a:t>
                      </a:r>
                      <a:r>
                        <a:rPr lang="en-US" sz="1200" i="1" dirty="0">
                          <a:solidFill>
                            <a:srgbClr val="0070C0"/>
                          </a:solidFill>
                        </a:rPr>
                        <a:t>“Toe </a:t>
                      </a:r>
                      <a:r>
                        <a:rPr lang="en-US" sz="1200" i="1" dirty="0" err="1">
                          <a:solidFill>
                            <a:srgbClr val="0070C0"/>
                          </a:solidFill>
                        </a:rPr>
                        <a:t>sê</a:t>
                      </a:r>
                      <a:r>
                        <a:rPr lang="en-US" sz="1200" i="1" dirty="0">
                          <a:solidFill>
                            <a:srgbClr val="0070C0"/>
                          </a:solidFill>
                        </a:rPr>
                        <a:t> Jesus </a:t>
                      </a:r>
                      <a:r>
                        <a:rPr lang="en-US" sz="1200" i="1" dirty="0" err="1">
                          <a:solidFill>
                            <a:srgbClr val="0070C0"/>
                          </a:solidFill>
                        </a:rPr>
                        <a:t>vir</a:t>
                      </a:r>
                      <a:r>
                        <a:rPr lang="en-US" sz="1200" i="1" dirty="0">
                          <a:solidFill>
                            <a:srgbClr val="0070C0"/>
                          </a:solidFill>
                        </a:rPr>
                        <a:t> </a:t>
                      </a:r>
                      <a:r>
                        <a:rPr lang="en-US" sz="1200" i="1" dirty="0" err="1">
                          <a:solidFill>
                            <a:srgbClr val="0070C0"/>
                          </a:solidFill>
                        </a:rPr>
                        <a:t>hulle</a:t>
                      </a:r>
                      <a:r>
                        <a:rPr lang="en-US" sz="1200" i="1" dirty="0">
                          <a:solidFill>
                            <a:srgbClr val="0070C0"/>
                          </a:solidFill>
                        </a:rPr>
                        <a:t>: ‘Kan </a:t>
                      </a:r>
                      <a:r>
                        <a:rPr lang="en-US" sz="1200" i="1" dirty="0" err="1">
                          <a:solidFill>
                            <a:srgbClr val="0070C0"/>
                          </a:solidFill>
                        </a:rPr>
                        <a:t>julle</a:t>
                      </a:r>
                      <a:r>
                        <a:rPr lang="en-US" sz="1200" i="1" dirty="0">
                          <a:solidFill>
                            <a:srgbClr val="0070C0"/>
                          </a:solidFill>
                        </a:rPr>
                        <a:t> dan die </a:t>
                      </a:r>
                      <a:r>
                        <a:rPr lang="en-US" sz="1200" i="1" dirty="0" err="1">
                          <a:solidFill>
                            <a:srgbClr val="0070C0"/>
                          </a:solidFill>
                        </a:rPr>
                        <a:t>bruilofsgaste</a:t>
                      </a:r>
                      <a:r>
                        <a:rPr lang="en-US" sz="1200" i="1" dirty="0">
                          <a:solidFill>
                            <a:srgbClr val="0070C0"/>
                          </a:solidFill>
                        </a:rPr>
                        <a:t> </a:t>
                      </a:r>
                      <a:r>
                        <a:rPr lang="en-US" sz="1200" i="1" dirty="0" err="1">
                          <a:solidFill>
                            <a:srgbClr val="0070C0"/>
                          </a:solidFill>
                        </a:rPr>
                        <a:t>laat</a:t>
                      </a:r>
                      <a:r>
                        <a:rPr lang="en-US" sz="1200" i="1" dirty="0">
                          <a:solidFill>
                            <a:srgbClr val="0070C0"/>
                          </a:solidFill>
                        </a:rPr>
                        <a:t> vas </a:t>
                      </a:r>
                      <a:r>
                        <a:rPr lang="en-US" sz="1200" i="1" dirty="0" err="1">
                          <a:solidFill>
                            <a:srgbClr val="0070C0"/>
                          </a:solidFill>
                        </a:rPr>
                        <a:t>terwyl</a:t>
                      </a:r>
                      <a:r>
                        <a:rPr lang="en-US" sz="1200" i="1" dirty="0">
                          <a:solidFill>
                            <a:srgbClr val="0070C0"/>
                          </a:solidFill>
                        </a:rPr>
                        <a:t> die </a:t>
                      </a:r>
                      <a:r>
                        <a:rPr lang="en-US" sz="1200" i="1" u="sng" dirty="0" err="1">
                          <a:solidFill>
                            <a:srgbClr val="0070C0"/>
                          </a:solidFill>
                        </a:rPr>
                        <a:t>bruidegom</a:t>
                      </a:r>
                      <a:r>
                        <a:rPr lang="en-US" sz="1200" i="1" dirty="0">
                          <a:solidFill>
                            <a:srgbClr val="0070C0"/>
                          </a:solidFill>
                        </a:rPr>
                        <a:t> by </a:t>
                      </a:r>
                      <a:r>
                        <a:rPr lang="en-US" sz="1200" i="1" dirty="0" err="1">
                          <a:solidFill>
                            <a:srgbClr val="0070C0"/>
                          </a:solidFill>
                        </a:rPr>
                        <a:t>hulle</a:t>
                      </a:r>
                      <a:r>
                        <a:rPr lang="en-US" sz="1200" i="1" dirty="0">
                          <a:solidFill>
                            <a:srgbClr val="0070C0"/>
                          </a:solidFill>
                        </a:rPr>
                        <a:t> is?’”</a:t>
                      </a:r>
                      <a:endParaRPr lang="en-ZA" sz="1200" dirty="0">
                        <a:solidFill>
                          <a:srgbClr val="0070C0"/>
                        </a:solidFill>
                      </a:endParaRPr>
                    </a:p>
                    <a:p>
                      <a:pPr marL="93663" indent="-93663">
                        <a:buFont typeface="Arial" panose="020B0604020202020204" pitchFamily="34" charset="0"/>
                        <a:buChar char="•"/>
                      </a:pPr>
                      <a:r>
                        <a:rPr lang="en-US" sz="1200" dirty="0" err="1">
                          <a:solidFill>
                            <a:srgbClr val="0070C0"/>
                          </a:solidFill>
                        </a:rPr>
                        <a:t>Efesiërs</a:t>
                      </a:r>
                      <a:r>
                        <a:rPr lang="en-US" sz="1200" dirty="0">
                          <a:solidFill>
                            <a:srgbClr val="0070C0"/>
                          </a:solidFill>
                        </a:rPr>
                        <a:t> 5:25-27: </a:t>
                      </a:r>
                      <a:r>
                        <a:rPr lang="en-US" sz="1200" i="1" dirty="0">
                          <a:solidFill>
                            <a:srgbClr val="0070C0"/>
                          </a:solidFill>
                        </a:rPr>
                        <a:t>“</a:t>
                      </a:r>
                      <a:r>
                        <a:rPr lang="en-US" sz="1200" i="1" baseline="30000" dirty="0">
                          <a:solidFill>
                            <a:srgbClr val="0070C0"/>
                          </a:solidFill>
                        </a:rPr>
                        <a:t>25</a:t>
                      </a:r>
                      <a:r>
                        <a:rPr lang="en-US" sz="1200" i="1" dirty="0">
                          <a:solidFill>
                            <a:srgbClr val="0070C0"/>
                          </a:solidFill>
                        </a:rPr>
                        <a:t>Mans, </a:t>
                      </a:r>
                      <a:r>
                        <a:rPr lang="en-US" sz="1200" i="1" dirty="0" err="1">
                          <a:solidFill>
                            <a:srgbClr val="0070C0"/>
                          </a:solidFill>
                        </a:rPr>
                        <a:t>julle</a:t>
                      </a:r>
                      <a:r>
                        <a:rPr lang="en-US" sz="1200" i="1" dirty="0">
                          <a:solidFill>
                            <a:srgbClr val="0070C0"/>
                          </a:solidFill>
                        </a:rPr>
                        <a:t> </a:t>
                      </a:r>
                      <a:r>
                        <a:rPr lang="en-US" sz="1200" i="1" dirty="0" err="1">
                          <a:solidFill>
                            <a:srgbClr val="0070C0"/>
                          </a:solidFill>
                        </a:rPr>
                        <a:t>moet</a:t>
                      </a:r>
                      <a:r>
                        <a:rPr lang="en-US" sz="1200" i="1" dirty="0">
                          <a:solidFill>
                            <a:srgbClr val="0070C0"/>
                          </a:solidFill>
                        </a:rPr>
                        <a:t> </a:t>
                      </a:r>
                      <a:r>
                        <a:rPr lang="en-US" sz="1200" i="1" u="sng" dirty="0" err="1">
                          <a:solidFill>
                            <a:srgbClr val="0070C0"/>
                          </a:solidFill>
                        </a:rPr>
                        <a:t>julle</a:t>
                      </a:r>
                      <a:r>
                        <a:rPr lang="en-US" sz="1200" i="1" u="sng" dirty="0">
                          <a:solidFill>
                            <a:srgbClr val="0070C0"/>
                          </a:solidFill>
                        </a:rPr>
                        <a:t> </a:t>
                      </a:r>
                      <a:r>
                        <a:rPr lang="en-US" sz="1200" i="1" u="sng" dirty="0" err="1">
                          <a:solidFill>
                            <a:srgbClr val="0070C0"/>
                          </a:solidFill>
                        </a:rPr>
                        <a:t>vroue</a:t>
                      </a:r>
                      <a:r>
                        <a:rPr lang="en-US" sz="1200" i="1" u="sng" dirty="0">
                          <a:solidFill>
                            <a:srgbClr val="0070C0"/>
                          </a:solidFill>
                        </a:rPr>
                        <a:t> </a:t>
                      </a:r>
                      <a:r>
                        <a:rPr lang="en-US" sz="1200" i="1" u="sng" dirty="0" err="1">
                          <a:solidFill>
                            <a:srgbClr val="0070C0"/>
                          </a:solidFill>
                        </a:rPr>
                        <a:t>liefhê</a:t>
                      </a:r>
                      <a:r>
                        <a:rPr lang="en-US" sz="1200" i="1" u="sng" dirty="0">
                          <a:solidFill>
                            <a:srgbClr val="0070C0"/>
                          </a:solidFill>
                        </a:rPr>
                        <a:t> </a:t>
                      </a:r>
                      <a:r>
                        <a:rPr lang="en-US" sz="1200" i="1" u="sng" dirty="0" err="1">
                          <a:solidFill>
                            <a:srgbClr val="0070C0"/>
                          </a:solidFill>
                        </a:rPr>
                        <a:t>soos</a:t>
                      </a:r>
                      <a:r>
                        <a:rPr lang="en-US" sz="1200" i="1" u="sng" dirty="0">
                          <a:solidFill>
                            <a:srgbClr val="0070C0"/>
                          </a:solidFill>
                        </a:rPr>
                        <a:t> wat Christus die </a:t>
                      </a:r>
                      <a:r>
                        <a:rPr lang="en-US" sz="1200" i="1" u="sng" dirty="0" err="1">
                          <a:solidFill>
                            <a:srgbClr val="0070C0"/>
                          </a:solidFill>
                        </a:rPr>
                        <a:t>kerk</a:t>
                      </a:r>
                      <a:r>
                        <a:rPr lang="en-US" sz="1200" i="1" u="sng" dirty="0">
                          <a:solidFill>
                            <a:srgbClr val="0070C0"/>
                          </a:solidFill>
                        </a:rPr>
                        <a:t> </a:t>
                      </a:r>
                      <a:r>
                        <a:rPr lang="en-US" sz="1200" i="1" u="sng" dirty="0" err="1">
                          <a:solidFill>
                            <a:srgbClr val="0070C0"/>
                          </a:solidFill>
                        </a:rPr>
                        <a:t>liefgehad</a:t>
                      </a:r>
                      <a:r>
                        <a:rPr lang="en-US" sz="1200" i="1" dirty="0">
                          <a:solidFill>
                            <a:srgbClr val="0070C0"/>
                          </a:solidFill>
                        </a:rPr>
                        <a:t> </a:t>
                      </a:r>
                      <a:r>
                        <a:rPr lang="en-US" sz="1200" i="1" dirty="0" err="1">
                          <a:solidFill>
                            <a:srgbClr val="0070C0"/>
                          </a:solidFill>
                        </a:rPr>
                        <a:t>en</a:t>
                      </a:r>
                      <a:r>
                        <a:rPr lang="en-US" sz="1200" i="1" dirty="0">
                          <a:solidFill>
                            <a:srgbClr val="0070C0"/>
                          </a:solidFill>
                        </a:rPr>
                        <a:t> Sy </a:t>
                      </a:r>
                      <a:r>
                        <a:rPr lang="en-US" sz="1200" i="1" dirty="0" err="1">
                          <a:solidFill>
                            <a:srgbClr val="0070C0"/>
                          </a:solidFill>
                        </a:rPr>
                        <a:t>lewe</a:t>
                      </a:r>
                      <a:r>
                        <a:rPr lang="en-US" sz="1200" i="1" dirty="0">
                          <a:solidFill>
                            <a:srgbClr val="0070C0"/>
                          </a:solidFill>
                        </a:rPr>
                        <a:t> </a:t>
                      </a:r>
                      <a:r>
                        <a:rPr lang="en-US" sz="1200" i="1" dirty="0" err="1">
                          <a:solidFill>
                            <a:srgbClr val="0070C0"/>
                          </a:solidFill>
                        </a:rPr>
                        <a:t>daarvoor</a:t>
                      </a:r>
                      <a:r>
                        <a:rPr lang="en-US" sz="1200" i="1" dirty="0">
                          <a:solidFill>
                            <a:srgbClr val="0070C0"/>
                          </a:solidFill>
                        </a:rPr>
                        <a:t> </a:t>
                      </a:r>
                      <a:r>
                        <a:rPr lang="en-US" sz="1200" i="1" dirty="0" err="1">
                          <a:solidFill>
                            <a:srgbClr val="0070C0"/>
                          </a:solidFill>
                        </a:rPr>
                        <a:t>afgelê</a:t>
                      </a:r>
                      <a:r>
                        <a:rPr lang="en-US" sz="1200" i="1" dirty="0">
                          <a:solidFill>
                            <a:srgbClr val="0070C0"/>
                          </a:solidFill>
                        </a:rPr>
                        <a:t> het. </a:t>
                      </a:r>
                      <a:r>
                        <a:rPr lang="en-US" sz="1200" i="1" baseline="30000" dirty="0">
                          <a:solidFill>
                            <a:srgbClr val="0070C0"/>
                          </a:solidFill>
                        </a:rPr>
                        <a:t>26</a:t>
                      </a:r>
                      <a:r>
                        <a:rPr lang="en-US" sz="1200" i="1" dirty="0">
                          <a:solidFill>
                            <a:srgbClr val="0070C0"/>
                          </a:solidFill>
                        </a:rPr>
                        <a:t>Dit het Hy </a:t>
                      </a:r>
                      <a:r>
                        <a:rPr lang="en-US" sz="1200" i="1" dirty="0" err="1">
                          <a:solidFill>
                            <a:srgbClr val="0070C0"/>
                          </a:solidFill>
                        </a:rPr>
                        <a:t>gedoen</a:t>
                      </a:r>
                      <a:r>
                        <a:rPr lang="en-US" sz="1200" i="1" dirty="0">
                          <a:solidFill>
                            <a:srgbClr val="0070C0"/>
                          </a:solidFill>
                        </a:rPr>
                        <a:t> om die </a:t>
                      </a:r>
                      <a:r>
                        <a:rPr lang="en-US" sz="1200" i="1" dirty="0" err="1">
                          <a:solidFill>
                            <a:srgbClr val="0070C0"/>
                          </a:solidFill>
                        </a:rPr>
                        <a:t>kerk</a:t>
                      </a:r>
                      <a:r>
                        <a:rPr lang="en-US" sz="1200" i="1" dirty="0">
                          <a:solidFill>
                            <a:srgbClr val="0070C0"/>
                          </a:solidFill>
                        </a:rPr>
                        <a:t> </a:t>
                      </a:r>
                      <a:r>
                        <a:rPr lang="en-US" sz="1200" i="1" dirty="0" err="1">
                          <a:solidFill>
                            <a:srgbClr val="0070C0"/>
                          </a:solidFill>
                        </a:rPr>
                        <a:t>aan</a:t>
                      </a:r>
                      <a:r>
                        <a:rPr lang="en-US" sz="1200" i="1" dirty="0">
                          <a:solidFill>
                            <a:srgbClr val="0070C0"/>
                          </a:solidFill>
                        </a:rPr>
                        <a:t> God </a:t>
                      </a:r>
                      <a:r>
                        <a:rPr lang="en-US" sz="1200" i="1" dirty="0" err="1">
                          <a:solidFill>
                            <a:srgbClr val="0070C0"/>
                          </a:solidFill>
                        </a:rPr>
                        <a:t>te</a:t>
                      </a:r>
                      <a:r>
                        <a:rPr lang="en-US" sz="1200" i="1" dirty="0">
                          <a:solidFill>
                            <a:srgbClr val="0070C0"/>
                          </a:solidFill>
                        </a:rPr>
                        <a:t> </a:t>
                      </a:r>
                      <a:r>
                        <a:rPr lang="en-US" sz="1200" i="1" dirty="0" err="1">
                          <a:solidFill>
                            <a:srgbClr val="0070C0"/>
                          </a:solidFill>
                        </a:rPr>
                        <a:t>wy</a:t>
                      </a:r>
                      <a:r>
                        <a:rPr lang="en-US" sz="1200" i="1" dirty="0">
                          <a:solidFill>
                            <a:srgbClr val="0070C0"/>
                          </a:solidFill>
                        </a:rPr>
                        <a:t>, </a:t>
                      </a:r>
                      <a:r>
                        <a:rPr lang="en-US" sz="1200" i="1" dirty="0" err="1">
                          <a:solidFill>
                            <a:srgbClr val="0070C0"/>
                          </a:solidFill>
                        </a:rPr>
                        <a:t>nadat</a:t>
                      </a:r>
                      <a:r>
                        <a:rPr lang="en-US" sz="1200" i="1" dirty="0">
                          <a:solidFill>
                            <a:srgbClr val="0070C0"/>
                          </a:solidFill>
                        </a:rPr>
                        <a:t> Hy </a:t>
                      </a:r>
                      <a:r>
                        <a:rPr lang="en-US" sz="1200" i="1" dirty="0" err="1">
                          <a:solidFill>
                            <a:srgbClr val="0070C0"/>
                          </a:solidFill>
                        </a:rPr>
                        <a:t>dit</a:t>
                      </a:r>
                      <a:r>
                        <a:rPr lang="en-US" sz="1200" i="1" dirty="0">
                          <a:solidFill>
                            <a:srgbClr val="0070C0"/>
                          </a:solidFill>
                        </a:rPr>
                        <a:t> met die water </a:t>
                      </a:r>
                      <a:r>
                        <a:rPr lang="en-US" sz="1200" i="1" dirty="0" err="1">
                          <a:solidFill>
                            <a:srgbClr val="0070C0"/>
                          </a:solidFill>
                        </a:rPr>
                        <a:t>en</a:t>
                      </a:r>
                      <a:r>
                        <a:rPr lang="en-US" sz="1200" i="1" dirty="0">
                          <a:solidFill>
                            <a:srgbClr val="0070C0"/>
                          </a:solidFill>
                        </a:rPr>
                        <a:t> die </a:t>
                      </a:r>
                      <a:r>
                        <a:rPr lang="en-US" sz="1200" i="1" dirty="0" err="1">
                          <a:solidFill>
                            <a:srgbClr val="0070C0"/>
                          </a:solidFill>
                        </a:rPr>
                        <a:t>woord</a:t>
                      </a:r>
                      <a:r>
                        <a:rPr lang="en-US" sz="1200" i="1" dirty="0">
                          <a:solidFill>
                            <a:srgbClr val="0070C0"/>
                          </a:solidFill>
                        </a:rPr>
                        <a:t> </a:t>
                      </a:r>
                      <a:r>
                        <a:rPr lang="en-US" sz="1200" i="1" dirty="0" err="1">
                          <a:solidFill>
                            <a:srgbClr val="0070C0"/>
                          </a:solidFill>
                        </a:rPr>
                        <a:t>gereinig</a:t>
                      </a:r>
                      <a:r>
                        <a:rPr lang="en-US" sz="1200" i="1" dirty="0">
                          <a:solidFill>
                            <a:srgbClr val="0070C0"/>
                          </a:solidFill>
                        </a:rPr>
                        <a:t> het, </a:t>
                      </a:r>
                      <a:r>
                        <a:rPr lang="en-US" sz="1200" i="1" baseline="30000" dirty="0">
                          <a:solidFill>
                            <a:srgbClr val="0070C0"/>
                          </a:solidFill>
                        </a:rPr>
                        <a:t>27</a:t>
                      </a:r>
                      <a:r>
                        <a:rPr lang="en-US" sz="1200" i="1" dirty="0">
                          <a:solidFill>
                            <a:srgbClr val="0070C0"/>
                          </a:solidFill>
                        </a:rPr>
                        <a:t>sodat Hy die </a:t>
                      </a:r>
                      <a:r>
                        <a:rPr lang="en-US" sz="1200" i="1" dirty="0" err="1">
                          <a:solidFill>
                            <a:srgbClr val="0070C0"/>
                          </a:solidFill>
                        </a:rPr>
                        <a:t>kerk</a:t>
                      </a:r>
                      <a:r>
                        <a:rPr lang="en-US" sz="1200" i="1" dirty="0">
                          <a:solidFill>
                            <a:srgbClr val="0070C0"/>
                          </a:solidFill>
                        </a:rPr>
                        <a:t> in </a:t>
                      </a:r>
                      <a:r>
                        <a:rPr lang="en-US" sz="1200" i="1" dirty="0" err="1">
                          <a:solidFill>
                            <a:srgbClr val="0070C0"/>
                          </a:solidFill>
                        </a:rPr>
                        <a:t>volle</a:t>
                      </a:r>
                      <a:r>
                        <a:rPr lang="en-US" sz="1200" i="1" dirty="0">
                          <a:solidFill>
                            <a:srgbClr val="0070C0"/>
                          </a:solidFill>
                        </a:rPr>
                        <a:t> </a:t>
                      </a:r>
                      <a:r>
                        <a:rPr lang="en-US" sz="1200" i="1" dirty="0" err="1">
                          <a:solidFill>
                            <a:srgbClr val="0070C0"/>
                          </a:solidFill>
                        </a:rPr>
                        <a:t>heerlikheid</a:t>
                      </a:r>
                      <a:r>
                        <a:rPr lang="en-US" sz="1200" i="1" dirty="0">
                          <a:solidFill>
                            <a:srgbClr val="0070C0"/>
                          </a:solidFill>
                        </a:rPr>
                        <a:t> by </a:t>
                      </a:r>
                      <a:r>
                        <a:rPr lang="en-US" sz="1200" i="1" dirty="0" err="1">
                          <a:solidFill>
                            <a:srgbClr val="0070C0"/>
                          </a:solidFill>
                        </a:rPr>
                        <a:t>Hom</a:t>
                      </a:r>
                      <a:r>
                        <a:rPr lang="en-US" sz="1200" i="1" dirty="0">
                          <a:solidFill>
                            <a:srgbClr val="0070C0"/>
                          </a:solidFill>
                        </a:rPr>
                        <a:t> </a:t>
                      </a:r>
                      <a:r>
                        <a:rPr lang="en-US" sz="1200" i="1" dirty="0" err="1">
                          <a:solidFill>
                            <a:srgbClr val="0070C0"/>
                          </a:solidFill>
                        </a:rPr>
                        <a:t>kan</a:t>
                      </a:r>
                      <a:r>
                        <a:rPr lang="en-US" sz="1200" i="1" dirty="0">
                          <a:solidFill>
                            <a:srgbClr val="0070C0"/>
                          </a:solidFill>
                        </a:rPr>
                        <a:t> neem, sonder </a:t>
                      </a:r>
                      <a:r>
                        <a:rPr lang="en-US" sz="1200" i="1" dirty="0" err="1">
                          <a:solidFill>
                            <a:srgbClr val="0070C0"/>
                          </a:solidFill>
                        </a:rPr>
                        <a:t>vlek</a:t>
                      </a:r>
                      <a:r>
                        <a:rPr lang="en-US" sz="1200" i="1" dirty="0">
                          <a:solidFill>
                            <a:srgbClr val="0070C0"/>
                          </a:solidFill>
                        </a:rPr>
                        <a:t> of </a:t>
                      </a:r>
                      <a:r>
                        <a:rPr lang="en-US" sz="1200" i="1" dirty="0" err="1">
                          <a:solidFill>
                            <a:srgbClr val="0070C0"/>
                          </a:solidFill>
                        </a:rPr>
                        <a:t>rimpel</a:t>
                      </a:r>
                      <a:r>
                        <a:rPr lang="en-US" sz="1200" i="1" dirty="0">
                          <a:solidFill>
                            <a:srgbClr val="0070C0"/>
                          </a:solidFill>
                        </a:rPr>
                        <a:t> of </a:t>
                      </a:r>
                      <a:r>
                        <a:rPr lang="en-US" sz="1200" i="1" dirty="0" err="1">
                          <a:solidFill>
                            <a:srgbClr val="0070C0"/>
                          </a:solidFill>
                        </a:rPr>
                        <a:t>iets</a:t>
                      </a:r>
                      <a:r>
                        <a:rPr lang="en-US" sz="1200" i="1" dirty="0">
                          <a:solidFill>
                            <a:srgbClr val="0070C0"/>
                          </a:solidFill>
                        </a:rPr>
                        <a:t> </a:t>
                      </a:r>
                      <a:r>
                        <a:rPr lang="en-US" sz="1200" i="1" dirty="0" err="1">
                          <a:solidFill>
                            <a:srgbClr val="0070C0"/>
                          </a:solidFill>
                        </a:rPr>
                        <a:t>dergeliks</a:t>
                      </a:r>
                      <a:r>
                        <a:rPr lang="en-US" sz="1200" i="1" dirty="0">
                          <a:solidFill>
                            <a:srgbClr val="0070C0"/>
                          </a:solidFill>
                        </a:rPr>
                        <a:t>, </a:t>
                      </a:r>
                      <a:r>
                        <a:rPr lang="en-US" sz="1200" i="1" dirty="0" err="1">
                          <a:solidFill>
                            <a:srgbClr val="0070C0"/>
                          </a:solidFill>
                        </a:rPr>
                        <a:t>heilig</a:t>
                      </a:r>
                      <a:r>
                        <a:rPr lang="en-US" sz="1200" i="1" dirty="0">
                          <a:solidFill>
                            <a:srgbClr val="0070C0"/>
                          </a:solidFill>
                        </a:rPr>
                        <a:t> </a:t>
                      </a:r>
                      <a:r>
                        <a:rPr lang="en-US" sz="1200" i="1" dirty="0" err="1">
                          <a:solidFill>
                            <a:srgbClr val="0070C0"/>
                          </a:solidFill>
                        </a:rPr>
                        <a:t>en</a:t>
                      </a:r>
                      <a:r>
                        <a:rPr lang="en-US" sz="1200" i="1" dirty="0">
                          <a:solidFill>
                            <a:srgbClr val="0070C0"/>
                          </a:solidFill>
                        </a:rPr>
                        <a:t> </a:t>
                      </a:r>
                      <a:r>
                        <a:rPr lang="en-US" sz="1200" i="1" dirty="0" err="1">
                          <a:solidFill>
                            <a:srgbClr val="0070C0"/>
                          </a:solidFill>
                        </a:rPr>
                        <a:t>onberispelik</a:t>
                      </a:r>
                      <a:r>
                        <a:rPr lang="en-US" sz="1200" i="1" dirty="0">
                          <a:solidFill>
                            <a:srgbClr val="0070C0"/>
                          </a:solidFill>
                        </a:rPr>
                        <a:t>.”</a:t>
                      </a:r>
                      <a:endParaRPr lang="en-ZA" sz="1200" dirty="0">
                        <a:solidFill>
                          <a:srgbClr val="0070C0"/>
                        </a:solidFill>
                      </a:endParaRPr>
                    </a:p>
                    <a:p>
                      <a:pPr marL="0" indent="0">
                        <a:buFont typeface="Arial" panose="020B0604020202020204" pitchFamily="34" charset="0"/>
                        <a:buNone/>
                      </a:pPr>
                      <a:endParaRPr lang="en-US" sz="700" dirty="0">
                        <a:solidFill>
                          <a:srgbClr val="0070C0"/>
                        </a:solidFill>
                      </a:endParaRPr>
                    </a:p>
                    <a:p>
                      <a:pPr marL="0" indent="0">
                        <a:buFont typeface="Arial" panose="020B0604020202020204" pitchFamily="34" charset="0"/>
                        <a:buNone/>
                      </a:pPr>
                      <a:r>
                        <a:rPr lang="en-US" sz="1400" dirty="0">
                          <a:solidFill>
                            <a:schemeClr val="tx1"/>
                          </a:solidFill>
                        </a:rPr>
                        <a:t>Die finale </a:t>
                      </a:r>
                      <a:r>
                        <a:rPr lang="en-US" sz="1400" dirty="0" err="1">
                          <a:solidFill>
                            <a:schemeClr val="tx1"/>
                          </a:solidFill>
                        </a:rPr>
                        <a:t>bruilof</a:t>
                      </a:r>
                      <a:r>
                        <a:rPr lang="en-US" sz="1400" dirty="0">
                          <a:solidFill>
                            <a:schemeClr val="tx1"/>
                          </a:solidFill>
                        </a:rPr>
                        <a:t> word </a:t>
                      </a:r>
                      <a:r>
                        <a:rPr lang="en-US" sz="1400" dirty="0" err="1">
                          <a:solidFill>
                            <a:schemeClr val="tx1"/>
                          </a:solidFill>
                        </a:rPr>
                        <a:t>Openbaring</a:t>
                      </a:r>
                      <a:r>
                        <a:rPr lang="en-US" sz="1400" dirty="0">
                          <a:solidFill>
                            <a:schemeClr val="tx1"/>
                          </a:solidFill>
                        </a:rPr>
                        <a:t> 19:7-9:</a:t>
                      </a:r>
                      <a:r>
                        <a:rPr lang="en-US" sz="1200" dirty="0">
                          <a:solidFill>
                            <a:srgbClr val="0070C0"/>
                          </a:solidFill>
                        </a:rPr>
                        <a:t> </a:t>
                      </a:r>
                      <a:r>
                        <a:rPr lang="en-US" sz="1200" i="1" dirty="0">
                          <a:solidFill>
                            <a:srgbClr val="0070C0"/>
                          </a:solidFill>
                        </a:rPr>
                        <a:t>“</a:t>
                      </a:r>
                      <a:r>
                        <a:rPr lang="en-US" sz="1200" i="1" baseline="30000" dirty="0">
                          <a:solidFill>
                            <a:srgbClr val="0070C0"/>
                          </a:solidFill>
                        </a:rPr>
                        <a:t>7</a:t>
                      </a:r>
                      <a:r>
                        <a:rPr lang="en-US" sz="1200" i="1" dirty="0">
                          <a:solidFill>
                            <a:srgbClr val="0070C0"/>
                          </a:solidFill>
                        </a:rPr>
                        <a:t>’Laat </a:t>
                      </a:r>
                      <a:r>
                        <a:rPr lang="en-US" sz="1200" i="1" dirty="0" err="1">
                          <a:solidFill>
                            <a:srgbClr val="0070C0"/>
                          </a:solidFill>
                        </a:rPr>
                        <a:t>ons</a:t>
                      </a:r>
                      <a:r>
                        <a:rPr lang="en-US" sz="1200" i="1" dirty="0">
                          <a:solidFill>
                            <a:srgbClr val="0070C0"/>
                          </a:solidFill>
                        </a:rPr>
                        <a:t> </a:t>
                      </a:r>
                      <a:r>
                        <a:rPr lang="en-US" sz="1200" i="1" dirty="0" err="1">
                          <a:solidFill>
                            <a:srgbClr val="0070C0"/>
                          </a:solidFill>
                        </a:rPr>
                        <a:t>bly</a:t>
                      </a:r>
                      <a:r>
                        <a:rPr lang="en-US" sz="1200" i="1" dirty="0">
                          <a:solidFill>
                            <a:srgbClr val="0070C0"/>
                          </a:solidFill>
                        </a:rPr>
                        <a:t> wees </a:t>
                      </a:r>
                      <a:r>
                        <a:rPr lang="en-US" sz="1200" i="1" dirty="0" err="1">
                          <a:solidFill>
                            <a:srgbClr val="0070C0"/>
                          </a:solidFill>
                        </a:rPr>
                        <a:t>en</a:t>
                      </a:r>
                      <a:r>
                        <a:rPr lang="en-US" sz="1200" i="1" dirty="0">
                          <a:solidFill>
                            <a:srgbClr val="0070C0"/>
                          </a:solidFill>
                        </a:rPr>
                        <a:t> </a:t>
                      </a:r>
                      <a:r>
                        <a:rPr lang="en-US" sz="1200" i="1" dirty="0" err="1">
                          <a:solidFill>
                            <a:srgbClr val="0070C0"/>
                          </a:solidFill>
                        </a:rPr>
                        <a:t>juig</a:t>
                      </a:r>
                      <a:r>
                        <a:rPr lang="en-US" sz="1200" i="1" dirty="0">
                          <a:solidFill>
                            <a:srgbClr val="0070C0"/>
                          </a:solidFill>
                        </a:rPr>
                        <a:t> </a:t>
                      </a:r>
                      <a:r>
                        <a:rPr lang="en-US" sz="1200" i="1" dirty="0" err="1">
                          <a:solidFill>
                            <a:srgbClr val="0070C0"/>
                          </a:solidFill>
                        </a:rPr>
                        <a:t>en</a:t>
                      </a:r>
                      <a:r>
                        <a:rPr lang="en-US" sz="1200" i="1" dirty="0">
                          <a:solidFill>
                            <a:srgbClr val="0070C0"/>
                          </a:solidFill>
                        </a:rPr>
                        <a:t> </a:t>
                      </a:r>
                      <a:r>
                        <a:rPr lang="en-US" sz="1200" i="1" dirty="0" err="1">
                          <a:solidFill>
                            <a:srgbClr val="0070C0"/>
                          </a:solidFill>
                        </a:rPr>
                        <a:t>aan</a:t>
                      </a:r>
                      <a:r>
                        <a:rPr lang="en-US" sz="1200" i="1" dirty="0">
                          <a:solidFill>
                            <a:srgbClr val="0070C0"/>
                          </a:solidFill>
                        </a:rPr>
                        <a:t> </a:t>
                      </a:r>
                      <a:r>
                        <a:rPr lang="en-US" sz="1200" i="1" dirty="0" err="1">
                          <a:solidFill>
                            <a:srgbClr val="0070C0"/>
                          </a:solidFill>
                        </a:rPr>
                        <a:t>Hom</a:t>
                      </a:r>
                      <a:r>
                        <a:rPr lang="en-US" sz="1200" i="1" dirty="0">
                          <a:solidFill>
                            <a:srgbClr val="0070C0"/>
                          </a:solidFill>
                        </a:rPr>
                        <a:t> die </a:t>
                      </a:r>
                      <a:r>
                        <a:rPr lang="en-US" sz="1200" i="1" dirty="0" err="1">
                          <a:solidFill>
                            <a:srgbClr val="0070C0"/>
                          </a:solidFill>
                        </a:rPr>
                        <a:t>eer</a:t>
                      </a:r>
                      <a:r>
                        <a:rPr lang="en-US" sz="1200" i="1" dirty="0">
                          <a:solidFill>
                            <a:srgbClr val="0070C0"/>
                          </a:solidFill>
                        </a:rPr>
                        <a:t> gee, want die </a:t>
                      </a:r>
                      <a:r>
                        <a:rPr lang="en-US" sz="1200" b="1" i="1" u="sng" dirty="0" err="1">
                          <a:solidFill>
                            <a:srgbClr val="0070C0"/>
                          </a:solidFill>
                        </a:rPr>
                        <a:t>bruilof</a:t>
                      </a:r>
                      <a:r>
                        <a:rPr lang="en-US" sz="1200" b="1" i="1" u="sng" dirty="0">
                          <a:solidFill>
                            <a:srgbClr val="0070C0"/>
                          </a:solidFill>
                        </a:rPr>
                        <a:t> van die Lam het </a:t>
                      </a:r>
                      <a:r>
                        <a:rPr lang="en-US" sz="1200" b="1" i="1" u="sng" dirty="0" err="1">
                          <a:solidFill>
                            <a:srgbClr val="0070C0"/>
                          </a:solidFill>
                        </a:rPr>
                        <a:t>aangebreek</a:t>
                      </a:r>
                      <a:r>
                        <a:rPr lang="en-US" sz="1200" i="1" dirty="0">
                          <a:solidFill>
                            <a:srgbClr val="0070C0"/>
                          </a:solidFill>
                        </a:rPr>
                        <a:t>, </a:t>
                      </a:r>
                      <a:r>
                        <a:rPr lang="en-US" sz="1200" i="1" dirty="0" err="1">
                          <a:solidFill>
                            <a:srgbClr val="0070C0"/>
                          </a:solidFill>
                        </a:rPr>
                        <a:t>en</a:t>
                      </a:r>
                      <a:r>
                        <a:rPr lang="en-US" sz="1200" i="1" dirty="0">
                          <a:solidFill>
                            <a:srgbClr val="0070C0"/>
                          </a:solidFill>
                        </a:rPr>
                        <a:t> </a:t>
                      </a:r>
                      <a:r>
                        <a:rPr lang="en-US" sz="1200" i="1" dirty="0" err="1">
                          <a:solidFill>
                            <a:srgbClr val="0070C0"/>
                          </a:solidFill>
                        </a:rPr>
                        <a:t>sy</a:t>
                      </a:r>
                      <a:r>
                        <a:rPr lang="en-US" sz="1200" i="1" dirty="0">
                          <a:solidFill>
                            <a:srgbClr val="0070C0"/>
                          </a:solidFill>
                        </a:rPr>
                        <a:t> </a:t>
                      </a:r>
                      <a:r>
                        <a:rPr lang="en-US" sz="1200" i="1" dirty="0" err="1">
                          <a:solidFill>
                            <a:srgbClr val="0070C0"/>
                          </a:solidFill>
                        </a:rPr>
                        <a:t>bruid</a:t>
                      </a:r>
                      <a:r>
                        <a:rPr lang="en-US" sz="1200" i="1" dirty="0">
                          <a:solidFill>
                            <a:srgbClr val="0070C0"/>
                          </a:solidFill>
                        </a:rPr>
                        <a:t> het </a:t>
                      </a:r>
                      <a:r>
                        <a:rPr lang="en-US" sz="1200" i="1" dirty="0" err="1">
                          <a:solidFill>
                            <a:srgbClr val="0070C0"/>
                          </a:solidFill>
                        </a:rPr>
                        <a:t>haar</a:t>
                      </a:r>
                      <a:r>
                        <a:rPr lang="en-US" sz="1200" i="1" dirty="0">
                          <a:solidFill>
                            <a:srgbClr val="0070C0"/>
                          </a:solidFill>
                        </a:rPr>
                        <a:t> </a:t>
                      </a:r>
                      <a:r>
                        <a:rPr lang="en-US" sz="1200" i="1" dirty="0" err="1">
                          <a:solidFill>
                            <a:srgbClr val="0070C0"/>
                          </a:solidFill>
                        </a:rPr>
                        <a:t>daarvoor</a:t>
                      </a:r>
                      <a:r>
                        <a:rPr lang="en-US" sz="1200" i="1" dirty="0">
                          <a:solidFill>
                            <a:srgbClr val="0070C0"/>
                          </a:solidFill>
                        </a:rPr>
                        <a:t> </a:t>
                      </a:r>
                      <a:r>
                        <a:rPr lang="en-US" sz="1200" i="1" dirty="0" err="1">
                          <a:solidFill>
                            <a:srgbClr val="0070C0"/>
                          </a:solidFill>
                        </a:rPr>
                        <a:t>gereed</a:t>
                      </a:r>
                      <a:r>
                        <a:rPr lang="en-US" sz="1200" i="1" dirty="0">
                          <a:solidFill>
                            <a:srgbClr val="0070C0"/>
                          </a:solidFill>
                        </a:rPr>
                        <a:t> </a:t>
                      </a:r>
                      <a:r>
                        <a:rPr lang="en-US" sz="1200" i="1" dirty="0" err="1">
                          <a:solidFill>
                            <a:srgbClr val="0070C0"/>
                          </a:solidFill>
                        </a:rPr>
                        <a:t>gemaak</a:t>
                      </a:r>
                      <a:r>
                        <a:rPr lang="en-US" sz="1200" i="1" dirty="0">
                          <a:solidFill>
                            <a:srgbClr val="0070C0"/>
                          </a:solidFill>
                        </a:rPr>
                        <a:t>. </a:t>
                      </a:r>
                      <a:r>
                        <a:rPr lang="en-US" sz="1200" i="1" baseline="30000" dirty="0">
                          <a:solidFill>
                            <a:srgbClr val="0070C0"/>
                          </a:solidFill>
                        </a:rPr>
                        <a:t>8</a:t>
                      </a:r>
                      <a:r>
                        <a:rPr lang="en-US" sz="1200" i="1" dirty="0">
                          <a:solidFill>
                            <a:srgbClr val="0070C0"/>
                          </a:solidFill>
                        </a:rPr>
                        <a:t>God het </a:t>
                      </a:r>
                      <a:r>
                        <a:rPr lang="en-US" sz="1200" i="1" dirty="0" err="1">
                          <a:solidFill>
                            <a:srgbClr val="0070C0"/>
                          </a:solidFill>
                        </a:rPr>
                        <a:t>haar</a:t>
                      </a:r>
                      <a:r>
                        <a:rPr lang="en-US" sz="1200" i="1" dirty="0">
                          <a:solidFill>
                            <a:srgbClr val="0070C0"/>
                          </a:solidFill>
                        </a:rPr>
                        <a:t> </a:t>
                      </a:r>
                      <a:r>
                        <a:rPr lang="en-US" sz="1200" i="1" dirty="0" err="1">
                          <a:solidFill>
                            <a:srgbClr val="0070C0"/>
                          </a:solidFill>
                        </a:rPr>
                        <a:t>dit</a:t>
                      </a:r>
                      <a:r>
                        <a:rPr lang="en-US" sz="1200" i="1" dirty="0">
                          <a:solidFill>
                            <a:srgbClr val="0070C0"/>
                          </a:solidFill>
                        </a:rPr>
                        <a:t> </a:t>
                      </a:r>
                      <a:r>
                        <a:rPr lang="en-US" sz="1200" i="1" dirty="0" err="1">
                          <a:solidFill>
                            <a:srgbClr val="0070C0"/>
                          </a:solidFill>
                        </a:rPr>
                        <a:t>vergun</a:t>
                      </a:r>
                      <a:r>
                        <a:rPr lang="en-US" sz="1200" i="1" dirty="0">
                          <a:solidFill>
                            <a:srgbClr val="0070C0"/>
                          </a:solidFill>
                        </a:rPr>
                        <a:t> om </a:t>
                      </a:r>
                      <a:r>
                        <a:rPr lang="en-US" sz="1200" i="1" dirty="0" err="1">
                          <a:solidFill>
                            <a:srgbClr val="0070C0"/>
                          </a:solidFill>
                        </a:rPr>
                        <a:t>fyn</a:t>
                      </a:r>
                      <a:r>
                        <a:rPr lang="en-US" sz="1200" i="1" dirty="0">
                          <a:solidFill>
                            <a:srgbClr val="0070C0"/>
                          </a:solidFill>
                        </a:rPr>
                        <a:t>, </a:t>
                      </a:r>
                      <a:r>
                        <a:rPr lang="en-US" sz="1200" i="1" dirty="0" err="1">
                          <a:solidFill>
                            <a:srgbClr val="0070C0"/>
                          </a:solidFill>
                        </a:rPr>
                        <a:t>helder</a:t>
                      </a:r>
                      <a:r>
                        <a:rPr lang="en-US" sz="1200" i="1" dirty="0">
                          <a:solidFill>
                            <a:srgbClr val="0070C0"/>
                          </a:solidFill>
                        </a:rPr>
                        <a:t> blink </a:t>
                      </a:r>
                      <a:r>
                        <a:rPr lang="en-US" sz="1200" i="1" dirty="0" err="1">
                          <a:solidFill>
                            <a:srgbClr val="0070C0"/>
                          </a:solidFill>
                        </a:rPr>
                        <a:t>klere</a:t>
                      </a:r>
                      <a:r>
                        <a:rPr lang="en-US" sz="1200" i="1" dirty="0">
                          <a:solidFill>
                            <a:srgbClr val="0070C0"/>
                          </a:solidFill>
                        </a:rPr>
                        <a:t> </a:t>
                      </a:r>
                      <a:r>
                        <a:rPr lang="en-US" sz="1200" i="1" dirty="0" err="1">
                          <a:solidFill>
                            <a:srgbClr val="0070C0"/>
                          </a:solidFill>
                        </a:rPr>
                        <a:t>aan</a:t>
                      </a:r>
                      <a:r>
                        <a:rPr lang="en-US" sz="1200" i="1" dirty="0">
                          <a:solidFill>
                            <a:srgbClr val="0070C0"/>
                          </a:solidFill>
                        </a:rPr>
                        <a:t> </a:t>
                      </a:r>
                      <a:r>
                        <a:rPr lang="en-US" sz="1200" i="1" dirty="0" err="1">
                          <a:solidFill>
                            <a:srgbClr val="0070C0"/>
                          </a:solidFill>
                        </a:rPr>
                        <a:t>te</a:t>
                      </a:r>
                      <a:r>
                        <a:rPr lang="en-US" sz="1200" i="1" dirty="0">
                          <a:solidFill>
                            <a:srgbClr val="0070C0"/>
                          </a:solidFill>
                        </a:rPr>
                        <a:t> trek.’ </a:t>
                      </a:r>
                      <a:r>
                        <a:rPr lang="en-US" sz="1200" i="1" dirty="0" err="1">
                          <a:solidFill>
                            <a:srgbClr val="0070C0"/>
                          </a:solidFill>
                        </a:rPr>
                        <a:t>Hierdie</a:t>
                      </a:r>
                      <a:r>
                        <a:rPr lang="en-US" sz="1200" i="1" dirty="0">
                          <a:solidFill>
                            <a:srgbClr val="0070C0"/>
                          </a:solidFill>
                        </a:rPr>
                        <a:t> </a:t>
                      </a:r>
                      <a:r>
                        <a:rPr lang="en-US" sz="1200" i="1" dirty="0" err="1">
                          <a:solidFill>
                            <a:srgbClr val="0070C0"/>
                          </a:solidFill>
                        </a:rPr>
                        <a:t>fyn</a:t>
                      </a:r>
                      <a:r>
                        <a:rPr lang="en-US" sz="1200" i="1" dirty="0">
                          <a:solidFill>
                            <a:srgbClr val="0070C0"/>
                          </a:solidFill>
                        </a:rPr>
                        <a:t> </a:t>
                      </a:r>
                      <a:r>
                        <a:rPr lang="en-US" sz="1200" i="1" dirty="0" err="1">
                          <a:solidFill>
                            <a:srgbClr val="0070C0"/>
                          </a:solidFill>
                        </a:rPr>
                        <a:t>klere</a:t>
                      </a:r>
                      <a:r>
                        <a:rPr lang="en-US" sz="1200" i="1" dirty="0">
                          <a:solidFill>
                            <a:srgbClr val="0070C0"/>
                          </a:solidFill>
                        </a:rPr>
                        <a:t> is die </a:t>
                      </a:r>
                      <a:r>
                        <a:rPr lang="en-US" sz="1200" i="1" dirty="0" err="1">
                          <a:solidFill>
                            <a:srgbClr val="0070C0"/>
                          </a:solidFill>
                        </a:rPr>
                        <a:t>regverdige</a:t>
                      </a:r>
                      <a:r>
                        <a:rPr lang="en-US" sz="1200" i="1" dirty="0">
                          <a:solidFill>
                            <a:srgbClr val="0070C0"/>
                          </a:solidFill>
                        </a:rPr>
                        <a:t> </a:t>
                      </a:r>
                      <a:r>
                        <a:rPr lang="en-US" sz="1200" i="1" dirty="0" err="1">
                          <a:solidFill>
                            <a:srgbClr val="0070C0"/>
                          </a:solidFill>
                        </a:rPr>
                        <a:t>dade</a:t>
                      </a:r>
                      <a:r>
                        <a:rPr lang="en-US" sz="1200" i="1" dirty="0">
                          <a:solidFill>
                            <a:srgbClr val="0070C0"/>
                          </a:solidFill>
                        </a:rPr>
                        <a:t> van die </a:t>
                      </a:r>
                      <a:r>
                        <a:rPr lang="en-US" sz="1200" i="1" dirty="0" err="1">
                          <a:solidFill>
                            <a:srgbClr val="0070C0"/>
                          </a:solidFill>
                        </a:rPr>
                        <a:t>gelowiges</a:t>
                      </a:r>
                      <a:r>
                        <a:rPr lang="en-US" sz="1200" i="1" dirty="0">
                          <a:solidFill>
                            <a:srgbClr val="0070C0"/>
                          </a:solidFill>
                        </a:rPr>
                        <a:t>. </a:t>
                      </a:r>
                      <a:r>
                        <a:rPr lang="en-US" sz="1200" i="1" baseline="30000" dirty="0">
                          <a:solidFill>
                            <a:srgbClr val="0070C0"/>
                          </a:solidFill>
                        </a:rPr>
                        <a:t>9</a:t>
                      </a:r>
                      <a:r>
                        <a:rPr lang="en-US" sz="1200" i="1" dirty="0">
                          <a:solidFill>
                            <a:srgbClr val="0070C0"/>
                          </a:solidFill>
                        </a:rPr>
                        <a:t>Toe </a:t>
                      </a:r>
                      <a:r>
                        <a:rPr lang="en-US" sz="1200" i="1" dirty="0" err="1">
                          <a:solidFill>
                            <a:srgbClr val="0070C0"/>
                          </a:solidFill>
                        </a:rPr>
                        <a:t>sê</a:t>
                      </a:r>
                      <a:r>
                        <a:rPr lang="en-US" sz="1200" i="1" dirty="0">
                          <a:solidFill>
                            <a:srgbClr val="0070C0"/>
                          </a:solidFill>
                        </a:rPr>
                        <a:t> die </a:t>
                      </a:r>
                      <a:r>
                        <a:rPr lang="en-US" sz="1200" i="1" dirty="0" err="1">
                          <a:solidFill>
                            <a:srgbClr val="0070C0"/>
                          </a:solidFill>
                        </a:rPr>
                        <a:t>engel</a:t>
                      </a:r>
                      <a:r>
                        <a:rPr lang="en-US" sz="1200" i="1" dirty="0">
                          <a:solidFill>
                            <a:srgbClr val="0070C0"/>
                          </a:solidFill>
                        </a:rPr>
                        <a:t> </a:t>
                      </a:r>
                      <a:r>
                        <a:rPr lang="en-US" sz="1200" i="1" dirty="0" err="1">
                          <a:solidFill>
                            <a:srgbClr val="0070C0"/>
                          </a:solidFill>
                        </a:rPr>
                        <a:t>vir</a:t>
                      </a:r>
                      <a:r>
                        <a:rPr lang="en-US" sz="1200" i="1" dirty="0">
                          <a:solidFill>
                            <a:srgbClr val="0070C0"/>
                          </a:solidFill>
                        </a:rPr>
                        <a:t> my: ‘</a:t>
                      </a:r>
                      <a:r>
                        <a:rPr lang="en-US" sz="1200" i="1" dirty="0" err="1">
                          <a:solidFill>
                            <a:srgbClr val="0070C0"/>
                          </a:solidFill>
                        </a:rPr>
                        <a:t>Skryf</a:t>
                      </a:r>
                      <a:r>
                        <a:rPr lang="en-US" sz="1200" i="1" dirty="0">
                          <a:solidFill>
                            <a:srgbClr val="0070C0"/>
                          </a:solidFill>
                        </a:rPr>
                        <a:t> op: </a:t>
                      </a:r>
                      <a:r>
                        <a:rPr lang="en-US" sz="1200" i="1" dirty="0" err="1">
                          <a:solidFill>
                            <a:srgbClr val="0070C0"/>
                          </a:solidFill>
                        </a:rPr>
                        <a:t>Geseënd</a:t>
                      </a:r>
                      <a:r>
                        <a:rPr lang="en-US" sz="1200" i="1" dirty="0">
                          <a:solidFill>
                            <a:srgbClr val="0070C0"/>
                          </a:solidFill>
                        </a:rPr>
                        <a:t> is </a:t>
                      </a:r>
                      <a:r>
                        <a:rPr lang="en-US" sz="1200" i="1" dirty="0" err="1">
                          <a:solidFill>
                            <a:srgbClr val="0070C0"/>
                          </a:solidFill>
                        </a:rPr>
                        <a:t>hulle</a:t>
                      </a:r>
                      <a:r>
                        <a:rPr lang="en-US" sz="1200" i="1" dirty="0">
                          <a:solidFill>
                            <a:srgbClr val="0070C0"/>
                          </a:solidFill>
                        </a:rPr>
                        <a:t> wat </a:t>
                      </a:r>
                      <a:r>
                        <a:rPr lang="en-US" sz="1200" i="1" dirty="0" err="1">
                          <a:solidFill>
                            <a:srgbClr val="0070C0"/>
                          </a:solidFill>
                        </a:rPr>
                        <a:t>na</a:t>
                      </a:r>
                      <a:r>
                        <a:rPr lang="en-US" sz="1200" i="1" dirty="0">
                          <a:solidFill>
                            <a:srgbClr val="0070C0"/>
                          </a:solidFill>
                        </a:rPr>
                        <a:t> die </a:t>
                      </a:r>
                      <a:r>
                        <a:rPr lang="en-US" sz="1200" i="1" dirty="0" err="1">
                          <a:solidFill>
                            <a:srgbClr val="0070C0"/>
                          </a:solidFill>
                        </a:rPr>
                        <a:t>bruilofsmaal</a:t>
                      </a:r>
                      <a:r>
                        <a:rPr lang="en-US" sz="1200" i="1" dirty="0">
                          <a:solidFill>
                            <a:srgbClr val="0070C0"/>
                          </a:solidFill>
                        </a:rPr>
                        <a:t> van die Lam </a:t>
                      </a:r>
                      <a:r>
                        <a:rPr lang="en-US" sz="1200" i="1" dirty="0" err="1">
                          <a:solidFill>
                            <a:srgbClr val="0070C0"/>
                          </a:solidFill>
                        </a:rPr>
                        <a:t>uitgenooi</a:t>
                      </a:r>
                      <a:r>
                        <a:rPr lang="en-US" sz="1200" i="1" dirty="0">
                          <a:solidFill>
                            <a:srgbClr val="0070C0"/>
                          </a:solidFill>
                        </a:rPr>
                        <a:t> is.’”</a:t>
                      </a:r>
                    </a:p>
                    <a:p>
                      <a:pPr marL="93663" indent="-93663"/>
                      <a:endParaRPr lang="en-ZA" sz="1200" dirty="0">
                        <a:solidFill>
                          <a:srgbClr val="0070C0"/>
                        </a:solidFill>
                      </a:endParaRPr>
                    </a:p>
                    <a:p>
                      <a:pPr marL="0" indent="0">
                        <a:buFont typeface="Arial" panose="020B0604020202020204" pitchFamily="34" charset="0"/>
                        <a:buNone/>
                      </a:pPr>
                      <a:r>
                        <a:rPr lang="en-US" sz="1200" b="1" dirty="0">
                          <a:solidFill>
                            <a:schemeClr val="tx1"/>
                          </a:solidFill>
                        </a:rPr>
                        <a:t>Die </a:t>
                      </a:r>
                      <a:r>
                        <a:rPr lang="en-US" sz="1200" b="1" dirty="0" err="1">
                          <a:solidFill>
                            <a:schemeClr val="tx1"/>
                          </a:solidFill>
                        </a:rPr>
                        <a:t>liefde</a:t>
                      </a:r>
                      <a:r>
                        <a:rPr lang="en-US" sz="1200" b="1" dirty="0">
                          <a:solidFill>
                            <a:schemeClr val="tx1"/>
                          </a:solidFill>
                        </a:rPr>
                        <a:t> van die Here </a:t>
                      </a:r>
                      <a:r>
                        <a:rPr lang="en-US" sz="1200" b="1" dirty="0" err="1">
                          <a:solidFill>
                            <a:schemeClr val="tx1"/>
                          </a:solidFill>
                        </a:rPr>
                        <a:t>strek</a:t>
                      </a:r>
                      <a:r>
                        <a:rPr lang="en-US" sz="1200" b="1" dirty="0">
                          <a:solidFill>
                            <a:schemeClr val="tx1"/>
                          </a:solidFill>
                        </a:rPr>
                        <a:t> </a:t>
                      </a:r>
                      <a:r>
                        <a:rPr lang="en-US" sz="1200" b="1" dirty="0" err="1">
                          <a:solidFill>
                            <a:schemeClr val="tx1"/>
                          </a:solidFill>
                        </a:rPr>
                        <a:t>duidelik</a:t>
                      </a:r>
                      <a:r>
                        <a:rPr lang="en-US" sz="1200" b="1" dirty="0">
                          <a:solidFill>
                            <a:schemeClr val="tx1"/>
                          </a:solidFill>
                        </a:rPr>
                        <a:t> tot </a:t>
                      </a:r>
                      <a:r>
                        <a:rPr lang="en-US" sz="1200" b="1" dirty="0" err="1">
                          <a:solidFill>
                            <a:schemeClr val="tx1"/>
                          </a:solidFill>
                        </a:rPr>
                        <a:t>redding</a:t>
                      </a:r>
                      <a:r>
                        <a:rPr lang="en-US" sz="1200" b="1" dirty="0">
                          <a:solidFill>
                            <a:schemeClr val="tx1"/>
                          </a:solidFill>
                        </a:rPr>
                        <a:t> van </a:t>
                      </a:r>
                      <a:r>
                        <a:rPr lang="en-US" sz="1200" b="1" dirty="0" err="1">
                          <a:solidFill>
                            <a:schemeClr val="tx1"/>
                          </a:solidFill>
                        </a:rPr>
                        <a:t>almal</a:t>
                      </a:r>
                      <a:r>
                        <a:rPr lang="en-US" sz="1200" b="1" dirty="0">
                          <a:solidFill>
                            <a:schemeClr val="tx1"/>
                          </a:solidFill>
                        </a:rPr>
                        <a:t> </a:t>
                      </a:r>
                      <a:r>
                        <a:rPr lang="en-US" sz="1200" b="1" dirty="0" err="1">
                          <a:solidFill>
                            <a:schemeClr val="tx1"/>
                          </a:solidFill>
                        </a:rPr>
                        <a:t>en</a:t>
                      </a:r>
                      <a:r>
                        <a:rPr lang="en-US" sz="1200" b="1" dirty="0">
                          <a:solidFill>
                            <a:schemeClr val="tx1"/>
                          </a:solidFill>
                        </a:rPr>
                        <a:t> </a:t>
                      </a:r>
                      <a:r>
                        <a:rPr lang="en-US" sz="1200" b="1" dirty="0" err="1">
                          <a:solidFill>
                            <a:schemeClr val="tx1"/>
                          </a:solidFill>
                        </a:rPr>
                        <a:t>gaan</a:t>
                      </a:r>
                      <a:r>
                        <a:rPr lang="en-US" sz="1200" b="1" dirty="0">
                          <a:solidFill>
                            <a:schemeClr val="tx1"/>
                          </a:solidFill>
                        </a:rPr>
                        <a:t> alle verstand </a:t>
                      </a:r>
                      <a:r>
                        <a:rPr lang="en-US" sz="1200" b="1" dirty="0" err="1">
                          <a:solidFill>
                            <a:schemeClr val="tx1"/>
                          </a:solidFill>
                        </a:rPr>
                        <a:t>te</a:t>
                      </a:r>
                      <a:r>
                        <a:rPr lang="en-US" sz="1200" b="1" dirty="0">
                          <a:solidFill>
                            <a:schemeClr val="tx1"/>
                          </a:solidFill>
                        </a:rPr>
                        <a:t> </a:t>
                      </a:r>
                      <a:r>
                        <a:rPr lang="en-US" sz="1200" b="1" dirty="0" err="1">
                          <a:solidFill>
                            <a:schemeClr val="tx1"/>
                          </a:solidFill>
                        </a:rPr>
                        <a:t>bowe</a:t>
                      </a:r>
                      <a:r>
                        <a:rPr lang="en-US" sz="1200" dirty="0">
                          <a:solidFill>
                            <a:schemeClr val="tx1"/>
                          </a:solidFill>
                        </a:rPr>
                        <a:t>. </a:t>
                      </a:r>
                      <a:r>
                        <a:rPr lang="en-US" sz="1200" dirty="0" err="1">
                          <a:solidFill>
                            <a:schemeClr val="tx1"/>
                          </a:solidFill>
                        </a:rPr>
                        <a:t>Ons</a:t>
                      </a:r>
                      <a:r>
                        <a:rPr lang="en-US" sz="1200" dirty="0">
                          <a:solidFill>
                            <a:schemeClr val="tx1"/>
                          </a:solidFill>
                        </a:rPr>
                        <a:t> </a:t>
                      </a:r>
                      <a:r>
                        <a:rPr lang="en-US" sz="1200" dirty="0" err="1">
                          <a:solidFill>
                            <a:schemeClr val="tx1"/>
                          </a:solidFill>
                        </a:rPr>
                        <a:t>moet</a:t>
                      </a:r>
                      <a:r>
                        <a:rPr lang="en-US" sz="1200" dirty="0">
                          <a:solidFill>
                            <a:schemeClr val="tx1"/>
                          </a:solidFill>
                        </a:rPr>
                        <a:t> </a:t>
                      </a:r>
                      <a:r>
                        <a:rPr lang="en-US" sz="1200" dirty="0" err="1">
                          <a:solidFill>
                            <a:schemeClr val="tx1"/>
                          </a:solidFill>
                        </a:rPr>
                        <a:t>dit</a:t>
                      </a:r>
                      <a:r>
                        <a:rPr lang="en-US" sz="1200" dirty="0">
                          <a:solidFill>
                            <a:schemeClr val="tx1"/>
                          </a:solidFill>
                        </a:rPr>
                        <a:t> </a:t>
                      </a:r>
                      <a:r>
                        <a:rPr lang="en-US" sz="1200" dirty="0" err="1">
                          <a:solidFill>
                            <a:schemeClr val="tx1"/>
                          </a:solidFill>
                        </a:rPr>
                        <a:t>nie</a:t>
                      </a:r>
                      <a:r>
                        <a:rPr lang="en-US" sz="1200" dirty="0">
                          <a:solidFill>
                            <a:schemeClr val="tx1"/>
                          </a:solidFill>
                        </a:rPr>
                        <a:t> </a:t>
                      </a:r>
                      <a:r>
                        <a:rPr lang="en-US" sz="1200" dirty="0" err="1">
                          <a:solidFill>
                            <a:schemeClr val="tx1"/>
                          </a:solidFill>
                        </a:rPr>
                        <a:t>probeer</a:t>
                      </a:r>
                      <a:r>
                        <a:rPr lang="en-US" sz="1200" dirty="0">
                          <a:solidFill>
                            <a:schemeClr val="tx1"/>
                          </a:solidFill>
                        </a:rPr>
                        <a:t> </a:t>
                      </a:r>
                      <a:r>
                        <a:rPr lang="en-US" sz="1200" dirty="0" err="1">
                          <a:solidFill>
                            <a:schemeClr val="tx1"/>
                          </a:solidFill>
                        </a:rPr>
                        <a:t>verstaan</a:t>
                      </a:r>
                      <a:r>
                        <a:rPr lang="en-US" sz="1200" dirty="0">
                          <a:solidFill>
                            <a:schemeClr val="tx1"/>
                          </a:solidFill>
                        </a:rPr>
                        <a:t> </a:t>
                      </a:r>
                      <a:r>
                        <a:rPr lang="en-US" sz="1200" dirty="0" err="1">
                          <a:solidFill>
                            <a:schemeClr val="tx1"/>
                          </a:solidFill>
                        </a:rPr>
                        <a:t>nie</a:t>
                      </a:r>
                      <a:r>
                        <a:rPr lang="en-US" sz="1200" dirty="0">
                          <a:solidFill>
                            <a:schemeClr val="tx1"/>
                          </a:solidFill>
                        </a:rPr>
                        <a:t>, maar </a:t>
                      </a:r>
                      <a:r>
                        <a:rPr lang="en-US" sz="1200" dirty="0" err="1">
                          <a:solidFill>
                            <a:schemeClr val="tx1"/>
                          </a:solidFill>
                        </a:rPr>
                        <a:t>kan</a:t>
                      </a:r>
                      <a:r>
                        <a:rPr lang="en-US" sz="1200" dirty="0">
                          <a:solidFill>
                            <a:schemeClr val="tx1"/>
                          </a:solidFill>
                        </a:rPr>
                        <a:t> </a:t>
                      </a:r>
                      <a:r>
                        <a:rPr lang="en-US" sz="1200" dirty="0" err="1">
                          <a:solidFill>
                            <a:schemeClr val="tx1"/>
                          </a:solidFill>
                        </a:rPr>
                        <a:t>dit</a:t>
                      </a:r>
                      <a:r>
                        <a:rPr lang="en-US" sz="1200" dirty="0">
                          <a:solidFill>
                            <a:schemeClr val="tx1"/>
                          </a:solidFill>
                        </a:rPr>
                        <a:t> met </a:t>
                      </a:r>
                      <a:r>
                        <a:rPr lang="en-US" sz="1200" dirty="0" err="1">
                          <a:solidFill>
                            <a:schemeClr val="tx1"/>
                          </a:solidFill>
                        </a:rPr>
                        <a:t>volle</a:t>
                      </a:r>
                      <a:r>
                        <a:rPr lang="en-US" sz="1200" dirty="0">
                          <a:solidFill>
                            <a:schemeClr val="tx1"/>
                          </a:solidFill>
                        </a:rPr>
                        <a:t> </a:t>
                      </a:r>
                      <a:r>
                        <a:rPr lang="en-US" sz="1200" dirty="0" err="1">
                          <a:solidFill>
                            <a:schemeClr val="tx1"/>
                          </a:solidFill>
                        </a:rPr>
                        <a:t>oortuiging</a:t>
                      </a:r>
                      <a:r>
                        <a:rPr lang="en-US" sz="1200" dirty="0">
                          <a:solidFill>
                            <a:schemeClr val="tx1"/>
                          </a:solidFill>
                        </a:rPr>
                        <a:t> </a:t>
                      </a:r>
                      <a:r>
                        <a:rPr lang="en-US" sz="1200" dirty="0" err="1">
                          <a:solidFill>
                            <a:schemeClr val="tx1"/>
                          </a:solidFill>
                        </a:rPr>
                        <a:t>en</a:t>
                      </a:r>
                      <a:r>
                        <a:rPr lang="en-US" sz="1200" dirty="0">
                          <a:solidFill>
                            <a:schemeClr val="tx1"/>
                          </a:solidFill>
                        </a:rPr>
                        <a:t> </a:t>
                      </a:r>
                      <a:r>
                        <a:rPr lang="en-US" sz="1200" dirty="0" err="1">
                          <a:solidFill>
                            <a:schemeClr val="tx1"/>
                          </a:solidFill>
                        </a:rPr>
                        <a:t>blydskap</a:t>
                      </a:r>
                      <a:r>
                        <a:rPr lang="en-US" sz="1200" dirty="0">
                          <a:solidFill>
                            <a:schemeClr val="tx1"/>
                          </a:solidFill>
                        </a:rPr>
                        <a:t> </a:t>
                      </a:r>
                      <a:r>
                        <a:rPr lang="en-US" sz="1200" dirty="0" err="1">
                          <a:solidFill>
                            <a:schemeClr val="tx1"/>
                          </a:solidFill>
                        </a:rPr>
                        <a:t>aangryp</a:t>
                      </a:r>
                      <a:r>
                        <a:rPr lang="en-US" sz="1200" dirty="0">
                          <a:solidFill>
                            <a:schemeClr val="tx1"/>
                          </a:solidFill>
                        </a:rPr>
                        <a:t>: </a:t>
                      </a:r>
                      <a:r>
                        <a:rPr lang="en-US" sz="1200" dirty="0" err="1">
                          <a:solidFill>
                            <a:srgbClr val="0070C0"/>
                          </a:solidFill>
                        </a:rPr>
                        <a:t>Filippense</a:t>
                      </a:r>
                      <a:r>
                        <a:rPr lang="en-US" sz="1200" dirty="0">
                          <a:solidFill>
                            <a:srgbClr val="0070C0"/>
                          </a:solidFill>
                        </a:rPr>
                        <a:t> 4:6-7: </a:t>
                      </a:r>
                      <a:r>
                        <a:rPr lang="en-US" sz="1200" i="1" dirty="0">
                          <a:solidFill>
                            <a:srgbClr val="0070C0"/>
                          </a:solidFill>
                        </a:rPr>
                        <a:t>“</a:t>
                      </a:r>
                      <a:r>
                        <a:rPr lang="en-US" sz="1200" i="1" baseline="30000" dirty="0">
                          <a:solidFill>
                            <a:srgbClr val="0070C0"/>
                          </a:solidFill>
                        </a:rPr>
                        <a:t>6</a:t>
                      </a:r>
                      <a:r>
                        <a:rPr lang="en-US" sz="1200" i="1" dirty="0">
                          <a:solidFill>
                            <a:srgbClr val="0070C0"/>
                          </a:solidFill>
                        </a:rPr>
                        <a:t>Moet </a:t>
                      </a:r>
                      <a:r>
                        <a:rPr lang="en-US" sz="1200" i="1" dirty="0" err="1">
                          <a:solidFill>
                            <a:srgbClr val="0070C0"/>
                          </a:solidFill>
                        </a:rPr>
                        <a:t>oor</a:t>
                      </a:r>
                      <a:r>
                        <a:rPr lang="en-US" sz="1200" i="1" dirty="0">
                          <a:solidFill>
                            <a:srgbClr val="0070C0"/>
                          </a:solidFill>
                        </a:rPr>
                        <a:t> </a:t>
                      </a:r>
                      <a:r>
                        <a:rPr lang="en-US" sz="1200" i="1" dirty="0" err="1">
                          <a:solidFill>
                            <a:srgbClr val="0070C0"/>
                          </a:solidFill>
                        </a:rPr>
                        <a:t>niks</a:t>
                      </a:r>
                      <a:r>
                        <a:rPr lang="en-US" sz="1200" i="1" dirty="0">
                          <a:solidFill>
                            <a:srgbClr val="0070C0"/>
                          </a:solidFill>
                        </a:rPr>
                        <a:t> </a:t>
                      </a:r>
                      <a:r>
                        <a:rPr lang="en-US" sz="1200" i="1" dirty="0" err="1">
                          <a:solidFill>
                            <a:srgbClr val="0070C0"/>
                          </a:solidFill>
                        </a:rPr>
                        <a:t>besorg</a:t>
                      </a:r>
                      <a:r>
                        <a:rPr lang="en-US" sz="1200" i="1" dirty="0">
                          <a:solidFill>
                            <a:srgbClr val="0070C0"/>
                          </a:solidFill>
                        </a:rPr>
                        <a:t> wees </a:t>
                      </a:r>
                      <a:r>
                        <a:rPr lang="en-US" sz="1200" i="1" dirty="0" err="1">
                          <a:solidFill>
                            <a:srgbClr val="0070C0"/>
                          </a:solidFill>
                        </a:rPr>
                        <a:t>nie</a:t>
                      </a:r>
                      <a:r>
                        <a:rPr lang="en-US" sz="1200" i="1" dirty="0">
                          <a:solidFill>
                            <a:srgbClr val="0070C0"/>
                          </a:solidFill>
                        </a:rPr>
                        <a:t>, maar </a:t>
                      </a:r>
                      <a:r>
                        <a:rPr lang="en-US" sz="1200" i="1" dirty="0" err="1">
                          <a:solidFill>
                            <a:srgbClr val="0070C0"/>
                          </a:solidFill>
                        </a:rPr>
                        <a:t>maak</a:t>
                      </a:r>
                      <a:r>
                        <a:rPr lang="en-US" sz="1200" i="1" dirty="0">
                          <a:solidFill>
                            <a:srgbClr val="0070C0"/>
                          </a:solidFill>
                        </a:rPr>
                        <a:t> in </a:t>
                      </a:r>
                      <a:r>
                        <a:rPr lang="en-US" sz="1200" i="1" dirty="0" err="1">
                          <a:solidFill>
                            <a:srgbClr val="0070C0"/>
                          </a:solidFill>
                        </a:rPr>
                        <a:t>alles</a:t>
                      </a:r>
                      <a:r>
                        <a:rPr lang="en-US" sz="1200" i="1" dirty="0">
                          <a:solidFill>
                            <a:srgbClr val="0070C0"/>
                          </a:solidFill>
                        </a:rPr>
                        <a:t> </a:t>
                      </a:r>
                      <a:r>
                        <a:rPr lang="en-US" sz="1200" i="1" dirty="0" err="1">
                          <a:solidFill>
                            <a:srgbClr val="0070C0"/>
                          </a:solidFill>
                        </a:rPr>
                        <a:t>julle</a:t>
                      </a:r>
                      <a:r>
                        <a:rPr lang="en-US" sz="1200" i="1" dirty="0">
                          <a:solidFill>
                            <a:srgbClr val="0070C0"/>
                          </a:solidFill>
                        </a:rPr>
                        <a:t> </a:t>
                      </a:r>
                      <a:r>
                        <a:rPr lang="en-US" sz="1200" i="1" dirty="0" err="1">
                          <a:solidFill>
                            <a:srgbClr val="0070C0"/>
                          </a:solidFill>
                        </a:rPr>
                        <a:t>begeertes</a:t>
                      </a:r>
                      <a:r>
                        <a:rPr lang="en-US" sz="1200" i="1" dirty="0">
                          <a:solidFill>
                            <a:srgbClr val="0070C0"/>
                          </a:solidFill>
                        </a:rPr>
                        <a:t> </a:t>
                      </a:r>
                      <a:r>
                        <a:rPr lang="en-US" sz="1200" i="1" dirty="0" err="1">
                          <a:solidFill>
                            <a:srgbClr val="0070C0"/>
                          </a:solidFill>
                        </a:rPr>
                        <a:t>deur</a:t>
                      </a:r>
                      <a:r>
                        <a:rPr lang="en-US" sz="1200" i="1" dirty="0">
                          <a:solidFill>
                            <a:srgbClr val="0070C0"/>
                          </a:solidFill>
                        </a:rPr>
                        <a:t> </a:t>
                      </a:r>
                      <a:r>
                        <a:rPr lang="en-US" sz="1200" i="1" dirty="0" err="1">
                          <a:solidFill>
                            <a:srgbClr val="0070C0"/>
                          </a:solidFill>
                        </a:rPr>
                        <a:t>gebed</a:t>
                      </a:r>
                      <a:r>
                        <a:rPr lang="en-US" sz="1200" i="1" dirty="0">
                          <a:solidFill>
                            <a:srgbClr val="0070C0"/>
                          </a:solidFill>
                        </a:rPr>
                        <a:t> </a:t>
                      </a:r>
                      <a:r>
                        <a:rPr lang="en-US" sz="1200" i="1" dirty="0" err="1">
                          <a:solidFill>
                            <a:srgbClr val="0070C0"/>
                          </a:solidFill>
                        </a:rPr>
                        <a:t>en</a:t>
                      </a:r>
                      <a:r>
                        <a:rPr lang="en-US" sz="1200" i="1" dirty="0">
                          <a:solidFill>
                            <a:srgbClr val="0070C0"/>
                          </a:solidFill>
                        </a:rPr>
                        <a:t> </a:t>
                      </a:r>
                      <a:r>
                        <a:rPr lang="en-US" sz="1200" i="1" dirty="0" err="1">
                          <a:solidFill>
                            <a:srgbClr val="0070C0"/>
                          </a:solidFill>
                        </a:rPr>
                        <a:t>smeking</a:t>
                      </a:r>
                      <a:r>
                        <a:rPr lang="en-US" sz="1200" i="1" dirty="0">
                          <a:solidFill>
                            <a:srgbClr val="0070C0"/>
                          </a:solidFill>
                        </a:rPr>
                        <a:t> </a:t>
                      </a:r>
                      <a:r>
                        <a:rPr lang="en-US" sz="1200" i="1" dirty="0" err="1">
                          <a:solidFill>
                            <a:srgbClr val="0070C0"/>
                          </a:solidFill>
                        </a:rPr>
                        <a:t>en</a:t>
                      </a:r>
                      <a:r>
                        <a:rPr lang="en-US" sz="1200" i="1" dirty="0">
                          <a:solidFill>
                            <a:srgbClr val="0070C0"/>
                          </a:solidFill>
                        </a:rPr>
                        <a:t> met </a:t>
                      </a:r>
                      <a:r>
                        <a:rPr lang="en-US" sz="1200" i="1" dirty="0" err="1">
                          <a:solidFill>
                            <a:srgbClr val="0070C0"/>
                          </a:solidFill>
                        </a:rPr>
                        <a:t>danksegging</a:t>
                      </a:r>
                      <a:r>
                        <a:rPr lang="en-US" sz="1200" i="1" dirty="0">
                          <a:solidFill>
                            <a:srgbClr val="0070C0"/>
                          </a:solidFill>
                        </a:rPr>
                        <a:t> </a:t>
                      </a:r>
                      <a:r>
                        <a:rPr lang="en-US" sz="1200" i="1" dirty="0" err="1">
                          <a:solidFill>
                            <a:srgbClr val="0070C0"/>
                          </a:solidFill>
                        </a:rPr>
                        <a:t>aan</a:t>
                      </a:r>
                      <a:r>
                        <a:rPr lang="en-US" sz="1200" i="1" dirty="0">
                          <a:solidFill>
                            <a:srgbClr val="0070C0"/>
                          </a:solidFill>
                        </a:rPr>
                        <a:t> God </a:t>
                      </a:r>
                      <a:r>
                        <a:rPr lang="en-US" sz="1200" i="1" dirty="0" err="1">
                          <a:solidFill>
                            <a:srgbClr val="0070C0"/>
                          </a:solidFill>
                        </a:rPr>
                        <a:t>bekend</a:t>
                      </a:r>
                      <a:r>
                        <a:rPr lang="en-US" sz="1200" i="1" dirty="0">
                          <a:solidFill>
                            <a:srgbClr val="0070C0"/>
                          </a:solidFill>
                        </a:rPr>
                        <a:t>. </a:t>
                      </a:r>
                      <a:r>
                        <a:rPr lang="en-US" sz="1200" i="1" baseline="30000" dirty="0">
                          <a:solidFill>
                            <a:srgbClr val="0070C0"/>
                          </a:solidFill>
                        </a:rPr>
                        <a:t>7</a:t>
                      </a:r>
                      <a:r>
                        <a:rPr lang="en-US" sz="1200" i="1" dirty="0">
                          <a:solidFill>
                            <a:srgbClr val="0070C0"/>
                          </a:solidFill>
                        </a:rPr>
                        <a:t>En die </a:t>
                      </a:r>
                      <a:r>
                        <a:rPr lang="en-US" sz="1200" i="1" dirty="0" err="1">
                          <a:solidFill>
                            <a:srgbClr val="0070C0"/>
                          </a:solidFill>
                        </a:rPr>
                        <a:t>vrede</a:t>
                      </a:r>
                      <a:r>
                        <a:rPr lang="en-US" sz="1200" i="1" dirty="0">
                          <a:solidFill>
                            <a:srgbClr val="0070C0"/>
                          </a:solidFill>
                        </a:rPr>
                        <a:t> van God wat alle verstand </a:t>
                      </a:r>
                      <a:r>
                        <a:rPr lang="en-US" sz="1200" i="1" dirty="0" err="1">
                          <a:solidFill>
                            <a:srgbClr val="0070C0"/>
                          </a:solidFill>
                        </a:rPr>
                        <a:t>te</a:t>
                      </a:r>
                      <a:r>
                        <a:rPr lang="en-US" sz="1200" i="1" dirty="0">
                          <a:solidFill>
                            <a:srgbClr val="0070C0"/>
                          </a:solidFill>
                        </a:rPr>
                        <a:t> </a:t>
                      </a:r>
                      <a:r>
                        <a:rPr lang="en-US" sz="1200" i="1" dirty="0" err="1">
                          <a:solidFill>
                            <a:srgbClr val="0070C0"/>
                          </a:solidFill>
                        </a:rPr>
                        <a:t>bowe</a:t>
                      </a:r>
                      <a:r>
                        <a:rPr lang="en-US" sz="1200" i="1" dirty="0">
                          <a:solidFill>
                            <a:srgbClr val="0070C0"/>
                          </a:solidFill>
                        </a:rPr>
                        <a:t> </a:t>
                      </a:r>
                      <a:r>
                        <a:rPr lang="en-US" sz="1200" i="1" dirty="0" err="1">
                          <a:solidFill>
                            <a:srgbClr val="0070C0"/>
                          </a:solidFill>
                        </a:rPr>
                        <a:t>gaan</a:t>
                      </a:r>
                      <a:r>
                        <a:rPr lang="en-US" sz="1200" i="1" dirty="0">
                          <a:solidFill>
                            <a:srgbClr val="0070C0"/>
                          </a:solidFill>
                        </a:rPr>
                        <a:t>, </a:t>
                      </a:r>
                      <a:r>
                        <a:rPr lang="en-US" sz="1200" i="1" dirty="0" err="1">
                          <a:solidFill>
                            <a:srgbClr val="0070C0"/>
                          </a:solidFill>
                        </a:rPr>
                        <a:t>sal</a:t>
                      </a:r>
                      <a:r>
                        <a:rPr lang="en-US" sz="1200" i="1" dirty="0">
                          <a:solidFill>
                            <a:srgbClr val="0070C0"/>
                          </a:solidFill>
                        </a:rPr>
                        <a:t> </a:t>
                      </a:r>
                      <a:r>
                        <a:rPr lang="en-US" sz="1200" i="1" dirty="0" err="1">
                          <a:solidFill>
                            <a:srgbClr val="0070C0"/>
                          </a:solidFill>
                        </a:rPr>
                        <a:t>oor</a:t>
                      </a:r>
                      <a:r>
                        <a:rPr lang="en-US" sz="1200" i="1" dirty="0">
                          <a:solidFill>
                            <a:srgbClr val="0070C0"/>
                          </a:solidFill>
                        </a:rPr>
                        <a:t> </a:t>
                      </a:r>
                      <a:r>
                        <a:rPr lang="en-US" sz="1200" i="1" dirty="0" err="1">
                          <a:solidFill>
                            <a:srgbClr val="0070C0"/>
                          </a:solidFill>
                        </a:rPr>
                        <a:t>julle</a:t>
                      </a:r>
                      <a:r>
                        <a:rPr lang="en-US" sz="1200" i="1" dirty="0">
                          <a:solidFill>
                            <a:srgbClr val="0070C0"/>
                          </a:solidFill>
                        </a:rPr>
                        <a:t> </a:t>
                      </a:r>
                      <a:r>
                        <a:rPr lang="en-US" sz="1200" i="1" dirty="0" err="1">
                          <a:solidFill>
                            <a:srgbClr val="0070C0"/>
                          </a:solidFill>
                        </a:rPr>
                        <a:t>harte</a:t>
                      </a:r>
                      <a:r>
                        <a:rPr lang="en-US" sz="1200" i="1" dirty="0">
                          <a:solidFill>
                            <a:srgbClr val="0070C0"/>
                          </a:solidFill>
                        </a:rPr>
                        <a:t> </a:t>
                      </a:r>
                      <a:r>
                        <a:rPr lang="en-US" sz="1200" i="1" dirty="0" err="1">
                          <a:solidFill>
                            <a:srgbClr val="0070C0"/>
                          </a:solidFill>
                        </a:rPr>
                        <a:t>en</a:t>
                      </a:r>
                      <a:r>
                        <a:rPr lang="en-US" sz="1200" i="1" dirty="0">
                          <a:solidFill>
                            <a:srgbClr val="0070C0"/>
                          </a:solidFill>
                        </a:rPr>
                        <a:t> </a:t>
                      </a:r>
                      <a:r>
                        <a:rPr lang="en-US" sz="1200" i="1" dirty="0" err="1">
                          <a:solidFill>
                            <a:srgbClr val="0070C0"/>
                          </a:solidFill>
                        </a:rPr>
                        <a:t>gedagte</a:t>
                      </a:r>
                      <a:r>
                        <a:rPr lang="en-US" sz="1200" i="1" dirty="0">
                          <a:solidFill>
                            <a:srgbClr val="0070C0"/>
                          </a:solidFill>
                        </a:rPr>
                        <a:t> die wag </a:t>
                      </a:r>
                      <a:r>
                        <a:rPr lang="en-US" sz="1200" i="1" dirty="0" err="1">
                          <a:solidFill>
                            <a:srgbClr val="0070C0"/>
                          </a:solidFill>
                        </a:rPr>
                        <a:t>hou</a:t>
                      </a:r>
                      <a:r>
                        <a:rPr lang="en-US" sz="1200" i="1" dirty="0">
                          <a:solidFill>
                            <a:srgbClr val="0070C0"/>
                          </a:solidFill>
                        </a:rPr>
                        <a:t> in Christus Jesus.”</a:t>
                      </a:r>
                      <a:endParaRPr lang="en-ZA" sz="1200" dirty="0">
                        <a:solidFill>
                          <a:srgbClr val="0070C0"/>
                        </a:solidFill>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2331218"/>
                  </a:ext>
                </a:extLst>
              </a:tr>
            </a:tbl>
          </a:graphicData>
        </a:graphic>
      </p:graphicFrame>
    </p:spTree>
    <p:extLst>
      <p:ext uri="{BB962C8B-B14F-4D97-AF65-F5344CB8AC3E}">
        <p14:creationId xmlns:p14="http://schemas.microsoft.com/office/powerpoint/2010/main" val="10642743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550415" y="204188"/>
            <a:ext cx="9729927" cy="318456"/>
          </a:xfrm>
        </p:spPr>
        <p:txBody>
          <a:bodyPr>
            <a:noAutofit/>
          </a:bodyPr>
          <a:lstStyle/>
          <a:p>
            <a:r>
              <a:rPr lang="en-US" sz="2800" b="1" dirty="0">
                <a:solidFill>
                  <a:srgbClr val="0070C0"/>
                </a:solidFill>
              </a:rPr>
              <a:t>Die </a:t>
            </a:r>
            <a:r>
              <a:rPr lang="en-US" sz="2800" b="1" dirty="0" err="1">
                <a:solidFill>
                  <a:srgbClr val="0070C0"/>
                </a:solidFill>
              </a:rPr>
              <a:t>Bruidegom</a:t>
            </a:r>
            <a:r>
              <a:rPr lang="en-US" sz="2800" b="1" dirty="0">
                <a:solidFill>
                  <a:srgbClr val="0070C0"/>
                </a:solidFill>
              </a:rPr>
              <a:t> </a:t>
            </a:r>
            <a:r>
              <a:rPr lang="en-US" sz="2800" b="1" dirty="0" err="1">
                <a:solidFill>
                  <a:srgbClr val="0070C0"/>
                </a:solidFill>
              </a:rPr>
              <a:t>en</a:t>
            </a:r>
            <a:r>
              <a:rPr lang="en-US" sz="2800" b="1" dirty="0">
                <a:solidFill>
                  <a:srgbClr val="0070C0"/>
                </a:solidFill>
              </a:rPr>
              <a:t> </a:t>
            </a:r>
            <a:r>
              <a:rPr lang="en-US" sz="2800" b="1" dirty="0" err="1">
                <a:solidFill>
                  <a:srgbClr val="0070C0"/>
                </a:solidFill>
              </a:rPr>
              <a:t>bruid</a:t>
            </a:r>
            <a:r>
              <a:rPr lang="en-US" sz="2800" b="1" dirty="0">
                <a:solidFill>
                  <a:srgbClr val="0070C0"/>
                </a:solidFill>
              </a:rPr>
              <a:t> in die </a:t>
            </a:r>
            <a:r>
              <a:rPr lang="en-US" sz="2800" b="1" dirty="0" err="1">
                <a:solidFill>
                  <a:srgbClr val="0070C0"/>
                </a:solidFill>
              </a:rPr>
              <a:t>Nuwe</a:t>
            </a:r>
            <a:r>
              <a:rPr lang="en-US" sz="2800" b="1" dirty="0">
                <a:solidFill>
                  <a:srgbClr val="0070C0"/>
                </a:solidFill>
              </a:rPr>
              <a:t> Testament</a:t>
            </a:r>
            <a:endParaRPr lang="en-ZA" sz="6000" dirty="0"/>
          </a:p>
        </p:txBody>
      </p:sp>
      <p:sp>
        <p:nvSpPr>
          <p:cNvPr id="5" name="Rectangle 4">
            <a:extLst>
              <a:ext uri="{FF2B5EF4-FFF2-40B4-BE49-F238E27FC236}">
                <a16:creationId xmlns:a16="http://schemas.microsoft.com/office/drawing/2014/main" id="{79D3CC39-C3C2-4218-B7A2-917C057BA598}"/>
              </a:ext>
            </a:extLst>
          </p:cNvPr>
          <p:cNvSpPr/>
          <p:nvPr/>
        </p:nvSpPr>
        <p:spPr>
          <a:xfrm>
            <a:off x="236737" y="664677"/>
            <a:ext cx="11718526" cy="1846659"/>
          </a:xfrm>
          <a:prstGeom prst="rect">
            <a:avLst/>
          </a:prstGeom>
        </p:spPr>
        <p:txBody>
          <a:bodyPr wrap="square">
            <a:spAutoFit/>
          </a:bodyPr>
          <a:lstStyle/>
          <a:p>
            <a:r>
              <a:rPr lang="en-US" b="1" dirty="0"/>
              <a:t>Die </a:t>
            </a:r>
            <a:r>
              <a:rPr lang="en-US" b="1" dirty="0" err="1"/>
              <a:t>belofte</a:t>
            </a:r>
            <a:r>
              <a:rPr lang="en-US" b="1" dirty="0"/>
              <a:t> van die Ware </a:t>
            </a:r>
            <a:r>
              <a:rPr lang="en-US" b="1" dirty="0" err="1"/>
              <a:t>Joodse</a:t>
            </a:r>
            <a:r>
              <a:rPr lang="en-US" b="1" dirty="0"/>
              <a:t> </a:t>
            </a:r>
            <a:r>
              <a:rPr lang="en-US" b="1" dirty="0" err="1"/>
              <a:t>Bruidegom</a:t>
            </a:r>
            <a:endParaRPr lang="en-ZA" b="1" dirty="0"/>
          </a:p>
          <a:p>
            <a:r>
              <a:rPr lang="en-US" dirty="0"/>
              <a:t>Die </a:t>
            </a:r>
            <a:r>
              <a:rPr lang="en-US" dirty="0" err="1"/>
              <a:t>huwelik</a:t>
            </a:r>
            <a:r>
              <a:rPr lang="en-US" dirty="0"/>
              <a:t> </a:t>
            </a:r>
            <a:r>
              <a:rPr lang="en-US" dirty="0" err="1"/>
              <a:t>tussen</a:t>
            </a:r>
            <a:r>
              <a:rPr lang="en-US" dirty="0"/>
              <a:t> die Here </a:t>
            </a:r>
            <a:r>
              <a:rPr lang="en-US" dirty="0" err="1"/>
              <a:t>en</a:t>
            </a:r>
            <a:r>
              <a:rPr lang="en-US" dirty="0"/>
              <a:t> die </a:t>
            </a:r>
            <a:r>
              <a:rPr lang="en-US" dirty="0" err="1"/>
              <a:t>volk</a:t>
            </a:r>
            <a:r>
              <a:rPr lang="en-US" dirty="0"/>
              <a:t> Israel is reeds histories </a:t>
            </a:r>
            <a:r>
              <a:rPr lang="en-US" dirty="0" err="1"/>
              <a:t>outentiek</a:t>
            </a:r>
            <a:r>
              <a:rPr lang="en-US" dirty="0"/>
              <a:t> </a:t>
            </a:r>
            <a:r>
              <a:rPr lang="en-US" dirty="0" err="1"/>
              <a:t>bevestig</a:t>
            </a:r>
            <a:r>
              <a:rPr lang="en-US" dirty="0"/>
              <a:t> by berg </a:t>
            </a:r>
            <a:r>
              <a:rPr lang="en-US" sz="2400" b="1" dirty="0">
                <a:solidFill>
                  <a:srgbClr val="0070C0"/>
                </a:solidFill>
              </a:rPr>
              <a:t>Sinai</a:t>
            </a:r>
            <a:r>
              <a:rPr lang="en-US" dirty="0"/>
              <a:t>. Die Here </a:t>
            </a:r>
            <a:r>
              <a:rPr lang="en-US" dirty="0" err="1"/>
              <a:t>bied</a:t>
            </a:r>
            <a:r>
              <a:rPr lang="en-US" dirty="0"/>
              <a:t> </a:t>
            </a:r>
            <a:r>
              <a:rPr lang="en-US" dirty="0" err="1"/>
              <a:t>egter</a:t>
            </a:r>
            <a:r>
              <a:rPr lang="en-US" dirty="0"/>
              <a:t> </a:t>
            </a:r>
            <a:r>
              <a:rPr lang="en-US" dirty="0" err="1"/>
              <a:t>redding</a:t>
            </a:r>
            <a:r>
              <a:rPr lang="en-US" dirty="0"/>
              <a:t> </a:t>
            </a:r>
            <a:r>
              <a:rPr lang="en-US" dirty="0" err="1"/>
              <a:t>vir</a:t>
            </a:r>
            <a:r>
              <a:rPr lang="en-US" dirty="0"/>
              <a:t> </a:t>
            </a:r>
            <a:r>
              <a:rPr lang="en-US" dirty="0" err="1"/>
              <a:t>alle</a:t>
            </a:r>
            <a:r>
              <a:rPr lang="en-US" dirty="0"/>
              <a:t> </a:t>
            </a:r>
            <a:r>
              <a:rPr lang="en-US" dirty="0" err="1"/>
              <a:t>volke</a:t>
            </a:r>
            <a:r>
              <a:rPr lang="en-US" dirty="0"/>
              <a:t> </a:t>
            </a:r>
            <a:r>
              <a:rPr lang="en-US" dirty="0" err="1"/>
              <a:t>deur</a:t>
            </a:r>
            <a:r>
              <a:rPr lang="en-US" dirty="0"/>
              <a:t> die </a:t>
            </a:r>
            <a:r>
              <a:rPr lang="en-US" b="1" dirty="0" err="1">
                <a:solidFill>
                  <a:srgbClr val="0070C0"/>
                </a:solidFill>
              </a:rPr>
              <a:t>Messias</a:t>
            </a:r>
            <a:r>
              <a:rPr lang="en-US" b="1" dirty="0">
                <a:solidFill>
                  <a:srgbClr val="0070C0"/>
                </a:solidFill>
              </a:rPr>
              <a:t> wat </a:t>
            </a:r>
            <a:r>
              <a:rPr lang="en-US" b="1" dirty="0" err="1">
                <a:solidFill>
                  <a:srgbClr val="0070C0"/>
                </a:solidFill>
              </a:rPr>
              <a:t>uit</a:t>
            </a:r>
            <a:r>
              <a:rPr lang="en-US" b="1" dirty="0">
                <a:solidFill>
                  <a:srgbClr val="0070C0"/>
                </a:solidFill>
              </a:rPr>
              <a:t> Israel </a:t>
            </a:r>
            <a:r>
              <a:rPr lang="en-US" b="1" dirty="0" err="1">
                <a:solidFill>
                  <a:srgbClr val="0070C0"/>
                </a:solidFill>
              </a:rPr>
              <a:t>gebore</a:t>
            </a:r>
            <a:r>
              <a:rPr lang="en-US" b="1" dirty="0">
                <a:solidFill>
                  <a:srgbClr val="0070C0"/>
                </a:solidFill>
              </a:rPr>
              <a:t> </a:t>
            </a:r>
            <a:r>
              <a:rPr lang="en-US" dirty="0"/>
              <a:t>is. Die </a:t>
            </a:r>
            <a:r>
              <a:rPr lang="en-US" dirty="0" err="1"/>
              <a:t>Kerk</a:t>
            </a:r>
            <a:r>
              <a:rPr lang="en-US" dirty="0"/>
              <a:t> het </a:t>
            </a:r>
            <a:r>
              <a:rPr lang="en-US" dirty="0" err="1"/>
              <a:t>ontstaan</a:t>
            </a:r>
            <a:r>
              <a:rPr lang="en-US" dirty="0"/>
              <a:t> as </a:t>
            </a:r>
            <a:r>
              <a:rPr lang="en-US" dirty="0" err="1"/>
              <a:t>getuie</a:t>
            </a:r>
            <a:r>
              <a:rPr lang="en-US" dirty="0"/>
              <a:t> van die </a:t>
            </a:r>
            <a:r>
              <a:rPr lang="en-US" dirty="0" err="1"/>
              <a:t>verlossingswerk</a:t>
            </a:r>
            <a:r>
              <a:rPr lang="en-US" dirty="0"/>
              <a:t> </a:t>
            </a:r>
            <a:r>
              <a:rPr lang="en-US" dirty="0" err="1"/>
              <a:t>bewerkstellig</a:t>
            </a:r>
            <a:r>
              <a:rPr lang="en-US" dirty="0"/>
              <a:t> </a:t>
            </a:r>
            <a:r>
              <a:rPr lang="en-US" dirty="0" err="1"/>
              <a:t>deur</a:t>
            </a:r>
            <a:r>
              <a:rPr lang="en-US" dirty="0"/>
              <a:t> die </a:t>
            </a:r>
            <a:r>
              <a:rPr lang="en-US" dirty="0" err="1"/>
              <a:t>Messias</a:t>
            </a:r>
            <a:r>
              <a:rPr lang="en-US" dirty="0"/>
              <a:t>, Jesus Christus. Die </a:t>
            </a:r>
            <a:r>
              <a:rPr lang="en-US" b="1" dirty="0" err="1">
                <a:solidFill>
                  <a:srgbClr val="0070C0"/>
                </a:solidFill>
              </a:rPr>
              <a:t>Messias</a:t>
            </a:r>
            <a:r>
              <a:rPr lang="en-US" b="1" dirty="0">
                <a:solidFill>
                  <a:srgbClr val="0070C0"/>
                </a:solidFill>
              </a:rPr>
              <a:t> sit die </a:t>
            </a:r>
            <a:r>
              <a:rPr lang="en-US" b="1" dirty="0" err="1">
                <a:solidFill>
                  <a:srgbClr val="0070C0"/>
                </a:solidFill>
              </a:rPr>
              <a:t>liefdesverhouding</a:t>
            </a:r>
            <a:r>
              <a:rPr lang="en-US" b="1" dirty="0">
                <a:solidFill>
                  <a:srgbClr val="0070C0"/>
                </a:solidFill>
              </a:rPr>
              <a:t> </a:t>
            </a:r>
            <a:r>
              <a:rPr lang="en-US" b="1" dirty="0" err="1">
                <a:solidFill>
                  <a:srgbClr val="0070C0"/>
                </a:solidFill>
              </a:rPr>
              <a:t>voort</a:t>
            </a:r>
            <a:r>
              <a:rPr lang="en-US" b="1" dirty="0">
                <a:solidFill>
                  <a:srgbClr val="0070C0"/>
                </a:solidFill>
              </a:rPr>
              <a:t> </a:t>
            </a:r>
            <a:r>
              <a:rPr lang="en-US" b="1" dirty="0" err="1">
                <a:solidFill>
                  <a:srgbClr val="0070C0"/>
                </a:solidFill>
              </a:rPr>
              <a:t>deur</a:t>
            </a:r>
            <a:r>
              <a:rPr lang="en-US" b="1" dirty="0">
                <a:solidFill>
                  <a:srgbClr val="0070C0"/>
                </a:solidFill>
              </a:rPr>
              <a:t> </a:t>
            </a:r>
            <a:r>
              <a:rPr lang="en-US" b="1" dirty="0" err="1">
                <a:solidFill>
                  <a:srgbClr val="0070C0"/>
                </a:solidFill>
              </a:rPr>
              <a:t>plek</a:t>
            </a:r>
            <a:r>
              <a:rPr lang="en-US" b="1" dirty="0">
                <a:solidFill>
                  <a:srgbClr val="0070C0"/>
                </a:solidFill>
              </a:rPr>
              <a:t> </a:t>
            </a:r>
            <a:r>
              <a:rPr lang="en-US" b="1" dirty="0" err="1">
                <a:solidFill>
                  <a:srgbClr val="0070C0"/>
                </a:solidFill>
              </a:rPr>
              <a:t>te</a:t>
            </a:r>
            <a:r>
              <a:rPr lang="en-US" b="1" dirty="0">
                <a:solidFill>
                  <a:srgbClr val="0070C0"/>
                </a:solidFill>
              </a:rPr>
              <a:t> </a:t>
            </a:r>
            <a:r>
              <a:rPr lang="en-US" b="1" dirty="0" err="1">
                <a:solidFill>
                  <a:srgbClr val="0070C0"/>
                </a:solidFill>
              </a:rPr>
              <a:t>gaan</a:t>
            </a:r>
            <a:r>
              <a:rPr lang="en-US" b="1" dirty="0">
                <a:solidFill>
                  <a:srgbClr val="0070C0"/>
                </a:solidFill>
              </a:rPr>
              <a:t> </a:t>
            </a:r>
            <a:r>
              <a:rPr lang="en-US" b="1" dirty="0" err="1">
                <a:solidFill>
                  <a:srgbClr val="0070C0"/>
                </a:solidFill>
              </a:rPr>
              <a:t>voorberei</a:t>
            </a:r>
            <a:r>
              <a:rPr lang="en-US" b="1" dirty="0">
                <a:solidFill>
                  <a:srgbClr val="0070C0"/>
                </a:solidFill>
              </a:rPr>
              <a:t> </a:t>
            </a:r>
            <a:r>
              <a:rPr lang="en-US" dirty="0"/>
              <a:t>het </a:t>
            </a:r>
            <a:r>
              <a:rPr lang="en-US" dirty="0" err="1"/>
              <a:t>vir</a:t>
            </a:r>
            <a:r>
              <a:rPr lang="en-US" dirty="0"/>
              <a:t> Sy </a:t>
            </a:r>
            <a:r>
              <a:rPr lang="en-US" dirty="0" err="1"/>
              <a:t>bruid</a:t>
            </a:r>
            <a:r>
              <a:rPr lang="en-US" dirty="0"/>
              <a:t>, die </a:t>
            </a:r>
            <a:r>
              <a:rPr lang="en-US" dirty="0" err="1"/>
              <a:t>Kerk</a:t>
            </a:r>
            <a:r>
              <a:rPr lang="en-US" dirty="0"/>
              <a:t>. </a:t>
            </a:r>
            <a:r>
              <a:rPr lang="en-US" dirty="0" err="1"/>
              <a:t>Hierdie</a:t>
            </a:r>
            <a:r>
              <a:rPr lang="en-US" dirty="0"/>
              <a:t> </a:t>
            </a:r>
            <a:r>
              <a:rPr lang="en-US" dirty="0" err="1"/>
              <a:t>historiese</a:t>
            </a:r>
            <a:r>
              <a:rPr lang="en-US" dirty="0"/>
              <a:t> </a:t>
            </a:r>
            <a:r>
              <a:rPr lang="en-US" dirty="0" err="1"/>
              <a:t>en</a:t>
            </a:r>
            <a:r>
              <a:rPr lang="en-US" dirty="0"/>
              <a:t> </a:t>
            </a:r>
            <a:r>
              <a:rPr lang="en-US" dirty="0" err="1"/>
              <a:t>profetiese</a:t>
            </a:r>
            <a:r>
              <a:rPr lang="en-US" dirty="0"/>
              <a:t> </a:t>
            </a:r>
            <a:r>
              <a:rPr lang="en-US" dirty="0" err="1"/>
              <a:t>realiteit</a:t>
            </a:r>
            <a:r>
              <a:rPr lang="en-US" dirty="0"/>
              <a:t> </a:t>
            </a:r>
            <a:r>
              <a:rPr lang="en-US" dirty="0" err="1"/>
              <a:t>spreek</a:t>
            </a:r>
            <a:r>
              <a:rPr lang="en-US" dirty="0"/>
              <a:t> die </a:t>
            </a:r>
            <a:r>
              <a:rPr lang="en-US" dirty="0" err="1"/>
              <a:t>gelowige</a:t>
            </a:r>
            <a:r>
              <a:rPr lang="en-US" dirty="0"/>
              <a:t> </a:t>
            </a:r>
            <a:r>
              <a:rPr lang="en-US" dirty="0" err="1"/>
              <a:t>aan</a:t>
            </a:r>
            <a:r>
              <a:rPr lang="en-US" dirty="0"/>
              <a:t> op </a:t>
            </a:r>
            <a:r>
              <a:rPr lang="en-US" dirty="0" err="1"/>
              <a:t>baie</a:t>
            </a:r>
            <a:r>
              <a:rPr lang="en-US" dirty="0"/>
              <a:t> </a:t>
            </a:r>
            <a:r>
              <a:rPr lang="en-US" dirty="0" err="1"/>
              <a:t>wyses</a:t>
            </a:r>
            <a:r>
              <a:rPr lang="en-US" dirty="0"/>
              <a:t> in die </a:t>
            </a:r>
            <a:r>
              <a:rPr lang="en-US" dirty="0" err="1"/>
              <a:t>Woord</a:t>
            </a:r>
            <a:r>
              <a:rPr lang="en-US" dirty="0"/>
              <a:t> van God. </a:t>
            </a:r>
            <a:r>
              <a:rPr lang="en-US" dirty="0" err="1"/>
              <a:t>Een</a:t>
            </a:r>
            <a:r>
              <a:rPr lang="en-US" dirty="0"/>
              <a:t> </a:t>
            </a:r>
            <a:r>
              <a:rPr lang="en-US" dirty="0" err="1"/>
              <a:t>daarvan</a:t>
            </a:r>
            <a:r>
              <a:rPr lang="en-US" dirty="0"/>
              <a:t> is </a:t>
            </a:r>
            <a:r>
              <a:rPr lang="en-US" dirty="0" err="1"/>
              <a:t>deur</a:t>
            </a:r>
            <a:r>
              <a:rPr lang="en-US" dirty="0"/>
              <a:t> </a:t>
            </a:r>
            <a:r>
              <a:rPr lang="en-US" dirty="0" err="1"/>
              <a:t>middel</a:t>
            </a:r>
            <a:r>
              <a:rPr lang="en-US" dirty="0"/>
              <a:t> van die </a:t>
            </a:r>
            <a:r>
              <a:rPr lang="en-US" dirty="0" err="1"/>
              <a:t>Feeste</a:t>
            </a:r>
            <a:r>
              <a:rPr lang="en-US" dirty="0"/>
              <a:t>. Meer </a:t>
            </a:r>
            <a:r>
              <a:rPr lang="en-US" dirty="0" err="1"/>
              <a:t>hieroor</a:t>
            </a:r>
            <a:r>
              <a:rPr lang="en-US" dirty="0"/>
              <a:t> in </a:t>
            </a:r>
            <a:r>
              <a:rPr lang="en-US" dirty="0" err="1"/>
              <a:t>Hoofstuk</a:t>
            </a:r>
            <a:r>
              <a:rPr lang="en-US" dirty="0"/>
              <a:t> 5</a:t>
            </a:r>
            <a:endParaRPr lang="en-ZA" dirty="0"/>
          </a:p>
        </p:txBody>
      </p:sp>
    </p:spTree>
    <p:extLst>
      <p:ext uri="{BB962C8B-B14F-4D97-AF65-F5344CB8AC3E}">
        <p14:creationId xmlns:p14="http://schemas.microsoft.com/office/powerpoint/2010/main" val="40488708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Leeu</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uit</a:t>
            </a:r>
            <a:r>
              <a:rPr lang="en-ZA" sz="3200" b="1" dirty="0">
                <a:solidFill>
                  <a:srgbClr val="FF0000"/>
                </a:solidFill>
                <a:effectLst>
                  <a:outerShdw blurRad="50800" dist="38100" dir="2700000" algn="tl" rotWithShape="0">
                    <a:prstClr val="black">
                      <a:alpha val="40000"/>
                    </a:prstClr>
                  </a:outerShdw>
                </a:effectLst>
              </a:rPr>
              <a:t> Sion</a:t>
            </a:r>
          </a:p>
        </p:txBody>
      </p:sp>
      <p:graphicFrame>
        <p:nvGraphicFramePr>
          <p:cNvPr id="2" name="Table 1">
            <a:extLst>
              <a:ext uri="{FF2B5EF4-FFF2-40B4-BE49-F238E27FC236}">
                <a16:creationId xmlns:a16="http://schemas.microsoft.com/office/drawing/2014/main" id="{E449B23D-DF69-4D08-95AA-A0C09367B9AC}"/>
              </a:ext>
            </a:extLst>
          </p:cNvPr>
          <p:cNvGraphicFramePr>
            <a:graphicFrameLocks noGrp="1"/>
          </p:cNvGraphicFramePr>
          <p:nvPr>
            <p:extLst>
              <p:ext uri="{D42A27DB-BD31-4B8C-83A1-F6EECF244321}">
                <p14:modId xmlns:p14="http://schemas.microsoft.com/office/powerpoint/2010/main" val="1138562359"/>
              </p:ext>
            </p:extLst>
          </p:nvPr>
        </p:nvGraphicFramePr>
        <p:xfrm>
          <a:off x="522514" y="705230"/>
          <a:ext cx="11053666" cy="5130165"/>
        </p:xfrm>
        <a:graphic>
          <a:graphicData uri="http://schemas.openxmlformats.org/drawingml/2006/table">
            <a:tbl>
              <a:tblPr firstRow="1" firstCol="1" lastRow="1" lastCol="1" bandRow="1" bandCol="1">
                <a:tableStyleId>{5C22544A-7EE6-4342-B048-85BDC9FD1C3A}</a:tableStyleId>
              </a:tblPr>
              <a:tblGrid>
                <a:gridCol w="6540759">
                  <a:extLst>
                    <a:ext uri="{9D8B030D-6E8A-4147-A177-3AD203B41FA5}">
                      <a16:colId xmlns:a16="http://schemas.microsoft.com/office/drawing/2014/main" val="1135001564"/>
                    </a:ext>
                  </a:extLst>
                </a:gridCol>
                <a:gridCol w="4512907">
                  <a:extLst>
                    <a:ext uri="{9D8B030D-6E8A-4147-A177-3AD203B41FA5}">
                      <a16:colId xmlns:a16="http://schemas.microsoft.com/office/drawing/2014/main" val="1757320967"/>
                    </a:ext>
                  </a:extLst>
                </a:gridCol>
              </a:tblGrid>
              <a:tr h="4314632">
                <a:tc>
                  <a:txBody>
                    <a:bodyPr/>
                    <a:lstStyle/>
                    <a:p>
                      <a:r>
                        <a:rPr lang="en-US" sz="1600" dirty="0">
                          <a:solidFill>
                            <a:schemeClr val="tx1"/>
                          </a:solidFill>
                        </a:rPr>
                        <a:t>Die Here </a:t>
                      </a:r>
                      <a:r>
                        <a:rPr lang="en-US" sz="1600" dirty="0" err="1">
                          <a:solidFill>
                            <a:schemeClr val="tx1"/>
                          </a:solidFill>
                        </a:rPr>
                        <a:t>sal</a:t>
                      </a:r>
                      <a:r>
                        <a:rPr lang="en-US" sz="1600" dirty="0">
                          <a:solidFill>
                            <a:schemeClr val="tx1"/>
                          </a:solidFill>
                        </a:rPr>
                        <a:t> </a:t>
                      </a:r>
                      <a:r>
                        <a:rPr lang="en-US" sz="1600" dirty="0" err="1">
                          <a:solidFill>
                            <a:schemeClr val="tx1"/>
                          </a:solidFill>
                        </a:rPr>
                        <a:t>kom</a:t>
                      </a:r>
                      <a:r>
                        <a:rPr lang="en-US" sz="1600" dirty="0">
                          <a:solidFill>
                            <a:schemeClr val="tx1"/>
                          </a:solidFill>
                        </a:rPr>
                        <a:t> </a:t>
                      </a:r>
                      <a:r>
                        <a:rPr lang="en-US" sz="1600" dirty="0" err="1">
                          <a:solidFill>
                            <a:schemeClr val="tx1"/>
                          </a:solidFill>
                        </a:rPr>
                        <a:t>en</a:t>
                      </a:r>
                      <a:r>
                        <a:rPr lang="en-US" sz="1600" dirty="0">
                          <a:solidFill>
                            <a:schemeClr val="tx1"/>
                          </a:solidFill>
                        </a:rPr>
                        <a:t> </a:t>
                      </a:r>
                      <a:r>
                        <a:rPr lang="en-US" sz="1600" b="1" dirty="0" err="1">
                          <a:solidFill>
                            <a:schemeClr val="tx1"/>
                          </a:solidFill>
                        </a:rPr>
                        <a:t>onheil</a:t>
                      </a:r>
                      <a:r>
                        <a:rPr lang="en-US" sz="1600" b="1" dirty="0">
                          <a:solidFill>
                            <a:schemeClr val="tx1"/>
                          </a:solidFill>
                        </a:rPr>
                        <a:t> </a:t>
                      </a:r>
                      <a:r>
                        <a:rPr lang="en-US" sz="1600" b="1" dirty="0" err="1">
                          <a:solidFill>
                            <a:schemeClr val="tx1"/>
                          </a:solidFill>
                        </a:rPr>
                        <a:t>vernietig</a:t>
                      </a:r>
                      <a:r>
                        <a:rPr lang="en-US" sz="1600" b="1" dirty="0">
                          <a:solidFill>
                            <a:schemeClr val="tx1"/>
                          </a:solidFill>
                        </a:rPr>
                        <a:t> </a:t>
                      </a:r>
                      <a:r>
                        <a:rPr lang="en-US" sz="1600" dirty="0" err="1">
                          <a:solidFill>
                            <a:schemeClr val="tx1"/>
                          </a:solidFill>
                        </a:rPr>
                        <a:t>en</a:t>
                      </a:r>
                      <a:r>
                        <a:rPr lang="en-US" sz="1600" dirty="0">
                          <a:solidFill>
                            <a:schemeClr val="tx1"/>
                          </a:solidFill>
                        </a:rPr>
                        <a:t> </a:t>
                      </a:r>
                      <a:r>
                        <a:rPr lang="en-US" sz="1600" dirty="0" err="1">
                          <a:solidFill>
                            <a:schemeClr val="tx1"/>
                          </a:solidFill>
                        </a:rPr>
                        <a:t>oordeel</a:t>
                      </a:r>
                      <a:r>
                        <a:rPr lang="en-US" sz="1600" dirty="0">
                          <a:solidFill>
                            <a:schemeClr val="tx1"/>
                          </a:solidFill>
                        </a:rPr>
                        <a:t> </a:t>
                      </a:r>
                      <a:r>
                        <a:rPr lang="en-US" sz="1600" dirty="0" err="1">
                          <a:solidFill>
                            <a:schemeClr val="tx1"/>
                          </a:solidFill>
                        </a:rPr>
                        <a:t>oor</a:t>
                      </a:r>
                      <a:r>
                        <a:rPr lang="en-US" sz="1600" dirty="0">
                          <a:solidFill>
                            <a:schemeClr val="tx1"/>
                          </a:solidFill>
                        </a:rPr>
                        <a:t> die </a:t>
                      </a:r>
                      <a:r>
                        <a:rPr lang="en-US" sz="1600" dirty="0" err="1">
                          <a:solidFill>
                            <a:schemeClr val="tx1"/>
                          </a:solidFill>
                        </a:rPr>
                        <a:t>ongelowiges</a:t>
                      </a:r>
                      <a:r>
                        <a:rPr lang="en-US" sz="1600" dirty="0">
                          <a:solidFill>
                            <a:schemeClr val="tx1"/>
                          </a:solidFill>
                        </a:rPr>
                        <a:t>. Let op </a:t>
                      </a:r>
                      <a:r>
                        <a:rPr lang="en-US" sz="1600" dirty="0" err="1">
                          <a:solidFill>
                            <a:schemeClr val="tx1"/>
                          </a:solidFill>
                        </a:rPr>
                        <a:t>dat</a:t>
                      </a:r>
                      <a:r>
                        <a:rPr lang="en-US" sz="1600" dirty="0">
                          <a:solidFill>
                            <a:schemeClr val="tx1"/>
                          </a:solidFill>
                        </a:rPr>
                        <a:t> </a:t>
                      </a:r>
                      <a:r>
                        <a:rPr lang="en-US" sz="1600" b="1" dirty="0">
                          <a:solidFill>
                            <a:schemeClr val="tx1"/>
                          </a:solidFill>
                        </a:rPr>
                        <a:t>Sion</a:t>
                      </a:r>
                      <a:r>
                        <a:rPr lang="en-US" sz="1600" dirty="0">
                          <a:solidFill>
                            <a:schemeClr val="tx1"/>
                          </a:solidFill>
                        </a:rPr>
                        <a:t> is die </a:t>
                      </a:r>
                      <a:r>
                        <a:rPr lang="en-US" sz="1600" dirty="0" err="1">
                          <a:solidFill>
                            <a:schemeClr val="tx1"/>
                          </a:solidFill>
                        </a:rPr>
                        <a:t>gebied</a:t>
                      </a:r>
                      <a:r>
                        <a:rPr lang="en-US" sz="1600" dirty="0">
                          <a:solidFill>
                            <a:schemeClr val="tx1"/>
                          </a:solidFill>
                        </a:rPr>
                        <a:t> </a:t>
                      </a:r>
                      <a:r>
                        <a:rPr lang="en-US" sz="1600" dirty="0" err="1">
                          <a:solidFill>
                            <a:schemeClr val="tx1"/>
                          </a:solidFill>
                        </a:rPr>
                        <a:t>waar</a:t>
                      </a:r>
                      <a:r>
                        <a:rPr lang="en-US" sz="1600" dirty="0">
                          <a:solidFill>
                            <a:schemeClr val="tx1"/>
                          </a:solidFill>
                        </a:rPr>
                        <a:t> die </a:t>
                      </a:r>
                      <a:r>
                        <a:rPr lang="en-US" sz="1600" dirty="0" err="1">
                          <a:solidFill>
                            <a:schemeClr val="tx1"/>
                          </a:solidFill>
                        </a:rPr>
                        <a:t>Tempel</a:t>
                      </a:r>
                      <a:r>
                        <a:rPr lang="en-US" sz="1600" dirty="0">
                          <a:solidFill>
                            <a:schemeClr val="tx1"/>
                          </a:solidFill>
                        </a:rPr>
                        <a:t> </a:t>
                      </a:r>
                      <a:r>
                        <a:rPr lang="en-US" sz="1600" dirty="0" err="1">
                          <a:solidFill>
                            <a:schemeClr val="tx1"/>
                          </a:solidFill>
                        </a:rPr>
                        <a:t>gebou</a:t>
                      </a:r>
                      <a:r>
                        <a:rPr lang="en-US" sz="1600" dirty="0">
                          <a:solidFill>
                            <a:schemeClr val="tx1"/>
                          </a:solidFill>
                        </a:rPr>
                        <a:t> is. </a:t>
                      </a:r>
                      <a:r>
                        <a:rPr lang="en-US" sz="1600" dirty="0" err="1">
                          <a:solidFill>
                            <a:schemeClr val="tx1"/>
                          </a:solidFill>
                        </a:rPr>
                        <a:t>Dit</a:t>
                      </a:r>
                      <a:r>
                        <a:rPr lang="en-US" sz="1600" dirty="0">
                          <a:solidFill>
                            <a:schemeClr val="tx1"/>
                          </a:solidFill>
                        </a:rPr>
                        <a:t> is by Jerusalem, die </a:t>
                      </a:r>
                      <a:r>
                        <a:rPr lang="en-US" sz="1600" dirty="0" err="1">
                          <a:solidFill>
                            <a:schemeClr val="tx1"/>
                          </a:solidFill>
                        </a:rPr>
                        <a:t>stad</a:t>
                      </a:r>
                      <a:r>
                        <a:rPr lang="en-US" sz="1600" dirty="0">
                          <a:solidFill>
                            <a:schemeClr val="tx1"/>
                          </a:solidFill>
                        </a:rPr>
                        <a:t> </a:t>
                      </a:r>
                      <a:r>
                        <a:rPr lang="en-US" sz="1600" dirty="0" err="1">
                          <a:solidFill>
                            <a:schemeClr val="tx1"/>
                          </a:solidFill>
                        </a:rPr>
                        <a:t>waar</a:t>
                      </a:r>
                      <a:r>
                        <a:rPr lang="en-US" sz="1600" dirty="0">
                          <a:solidFill>
                            <a:schemeClr val="tx1"/>
                          </a:solidFill>
                        </a:rPr>
                        <a:t> die </a:t>
                      </a:r>
                      <a:r>
                        <a:rPr lang="en-US" sz="1600" dirty="0" err="1">
                          <a:solidFill>
                            <a:schemeClr val="tx1"/>
                          </a:solidFill>
                        </a:rPr>
                        <a:t>kruis</a:t>
                      </a:r>
                      <a:r>
                        <a:rPr lang="en-US" sz="1600" dirty="0">
                          <a:solidFill>
                            <a:schemeClr val="tx1"/>
                          </a:solidFill>
                        </a:rPr>
                        <a:t> van die </a:t>
                      </a:r>
                      <a:r>
                        <a:rPr lang="en-US" sz="1600" dirty="0" err="1">
                          <a:solidFill>
                            <a:schemeClr val="tx1"/>
                          </a:solidFill>
                        </a:rPr>
                        <a:t>Messias</a:t>
                      </a:r>
                      <a:r>
                        <a:rPr lang="en-US" sz="1600" dirty="0">
                          <a:solidFill>
                            <a:schemeClr val="tx1"/>
                          </a:solidFill>
                        </a:rPr>
                        <a:t> </a:t>
                      </a:r>
                      <a:r>
                        <a:rPr lang="en-US" sz="1600" dirty="0" err="1">
                          <a:solidFill>
                            <a:schemeClr val="tx1"/>
                          </a:solidFill>
                        </a:rPr>
                        <a:t>gestaan</a:t>
                      </a:r>
                      <a:r>
                        <a:rPr lang="en-US" sz="1600" dirty="0">
                          <a:solidFill>
                            <a:schemeClr val="tx1"/>
                          </a:solidFill>
                        </a:rPr>
                        <a:t> het </a:t>
                      </a:r>
                      <a:r>
                        <a:rPr lang="en-US" sz="1600" dirty="0" err="1">
                          <a:solidFill>
                            <a:schemeClr val="tx1"/>
                          </a:solidFill>
                        </a:rPr>
                        <a:t>en</a:t>
                      </a:r>
                      <a:r>
                        <a:rPr lang="en-US" sz="1600" dirty="0">
                          <a:solidFill>
                            <a:schemeClr val="tx1"/>
                          </a:solidFill>
                        </a:rPr>
                        <a:t> </a:t>
                      </a:r>
                      <a:r>
                        <a:rPr lang="en-US" sz="1600" dirty="0" err="1">
                          <a:solidFill>
                            <a:schemeClr val="tx1"/>
                          </a:solidFill>
                        </a:rPr>
                        <a:t>waar</a:t>
                      </a:r>
                      <a:r>
                        <a:rPr lang="en-US" sz="1600" dirty="0">
                          <a:solidFill>
                            <a:schemeClr val="tx1"/>
                          </a:solidFill>
                        </a:rPr>
                        <a:t> Hy </a:t>
                      </a:r>
                      <a:r>
                        <a:rPr lang="en-US" sz="1600" dirty="0" err="1">
                          <a:solidFill>
                            <a:schemeClr val="tx1"/>
                          </a:solidFill>
                        </a:rPr>
                        <a:t>uit</a:t>
                      </a:r>
                      <a:r>
                        <a:rPr lang="en-US" sz="1600" dirty="0">
                          <a:solidFill>
                            <a:schemeClr val="tx1"/>
                          </a:solidFill>
                        </a:rPr>
                        <a:t> die </a:t>
                      </a:r>
                      <a:r>
                        <a:rPr lang="en-US" sz="1600" dirty="0" err="1">
                          <a:solidFill>
                            <a:schemeClr val="tx1"/>
                          </a:solidFill>
                        </a:rPr>
                        <a:t>dood</a:t>
                      </a:r>
                      <a:r>
                        <a:rPr lang="en-US" sz="1600" dirty="0">
                          <a:solidFill>
                            <a:schemeClr val="tx1"/>
                          </a:solidFill>
                        </a:rPr>
                        <a:t> </a:t>
                      </a:r>
                      <a:r>
                        <a:rPr lang="en-US" sz="1600" dirty="0" err="1">
                          <a:solidFill>
                            <a:schemeClr val="tx1"/>
                          </a:solidFill>
                        </a:rPr>
                        <a:t>opgestaan</a:t>
                      </a:r>
                      <a:r>
                        <a:rPr lang="en-US" sz="1600" dirty="0">
                          <a:solidFill>
                            <a:schemeClr val="tx1"/>
                          </a:solidFill>
                        </a:rPr>
                        <a:t> het. Hy het </a:t>
                      </a:r>
                      <a:r>
                        <a:rPr lang="en-US" sz="1600" dirty="0" err="1">
                          <a:solidFill>
                            <a:schemeClr val="tx1"/>
                          </a:solidFill>
                        </a:rPr>
                        <a:t>gedoen</a:t>
                      </a:r>
                      <a:r>
                        <a:rPr lang="en-US" sz="1600" dirty="0">
                          <a:solidFill>
                            <a:schemeClr val="tx1"/>
                          </a:solidFill>
                        </a:rPr>
                        <a:t> wat </a:t>
                      </a:r>
                      <a:r>
                        <a:rPr lang="en-US" sz="1600" dirty="0" err="1">
                          <a:solidFill>
                            <a:schemeClr val="tx1"/>
                          </a:solidFill>
                        </a:rPr>
                        <a:t>geen</a:t>
                      </a:r>
                      <a:r>
                        <a:rPr lang="en-US" sz="1600" dirty="0">
                          <a:solidFill>
                            <a:schemeClr val="tx1"/>
                          </a:solidFill>
                        </a:rPr>
                        <a:t> </a:t>
                      </a:r>
                      <a:r>
                        <a:rPr lang="en-US" sz="1600" dirty="0" err="1">
                          <a:solidFill>
                            <a:schemeClr val="tx1"/>
                          </a:solidFill>
                        </a:rPr>
                        <a:t>ander</a:t>
                      </a:r>
                      <a:r>
                        <a:rPr lang="en-US" sz="1600" dirty="0">
                          <a:solidFill>
                            <a:schemeClr val="tx1"/>
                          </a:solidFill>
                        </a:rPr>
                        <a:t> </a:t>
                      </a:r>
                      <a:r>
                        <a:rPr lang="en-US" sz="1600" dirty="0" err="1">
                          <a:solidFill>
                            <a:schemeClr val="tx1"/>
                          </a:solidFill>
                        </a:rPr>
                        <a:t>sogenaamde</a:t>
                      </a:r>
                      <a:r>
                        <a:rPr lang="en-US" sz="1600" dirty="0">
                          <a:solidFill>
                            <a:schemeClr val="tx1"/>
                          </a:solidFill>
                        </a:rPr>
                        <a:t> god </a:t>
                      </a:r>
                      <a:r>
                        <a:rPr lang="en-US" sz="1600" dirty="0" err="1">
                          <a:solidFill>
                            <a:schemeClr val="tx1"/>
                          </a:solidFill>
                        </a:rPr>
                        <a:t>kan</a:t>
                      </a:r>
                      <a:r>
                        <a:rPr lang="en-US" sz="1600" dirty="0">
                          <a:solidFill>
                            <a:schemeClr val="tx1"/>
                          </a:solidFill>
                        </a:rPr>
                        <a:t> </a:t>
                      </a:r>
                      <a:r>
                        <a:rPr lang="en-US" sz="1600" dirty="0" err="1">
                          <a:solidFill>
                            <a:schemeClr val="tx1"/>
                          </a:solidFill>
                        </a:rPr>
                        <a:t>doen</a:t>
                      </a:r>
                      <a:r>
                        <a:rPr lang="en-US" sz="1600" dirty="0">
                          <a:solidFill>
                            <a:schemeClr val="tx1"/>
                          </a:solidFill>
                        </a:rPr>
                        <a:t> </a:t>
                      </a:r>
                      <a:r>
                        <a:rPr lang="en-US" sz="1600" dirty="0" err="1">
                          <a:solidFill>
                            <a:schemeClr val="tx1"/>
                          </a:solidFill>
                        </a:rPr>
                        <a:t>nie</a:t>
                      </a:r>
                      <a:r>
                        <a:rPr lang="en-US" sz="1600" dirty="0">
                          <a:solidFill>
                            <a:schemeClr val="tx1"/>
                          </a:solidFill>
                        </a:rPr>
                        <a:t>.</a:t>
                      </a:r>
                      <a:endParaRPr lang="en-ZA" sz="1600" dirty="0">
                        <a:solidFill>
                          <a:schemeClr val="tx1"/>
                        </a:solidFill>
                      </a:endParaRPr>
                    </a:p>
                    <a:p>
                      <a:pPr marL="285750" indent="-285750">
                        <a:buFont typeface="Arial" panose="020B0604020202020204" pitchFamily="34" charset="0"/>
                        <a:buChar char="•"/>
                      </a:pPr>
                      <a:r>
                        <a:rPr lang="en-US" sz="1600" dirty="0">
                          <a:solidFill>
                            <a:srgbClr val="00B050"/>
                          </a:solidFill>
                        </a:rPr>
                        <a:t>Jesaja 31:4: </a:t>
                      </a:r>
                      <a:r>
                        <a:rPr lang="en-US" sz="1600" i="1" dirty="0">
                          <a:solidFill>
                            <a:srgbClr val="00B050"/>
                          </a:solidFill>
                        </a:rPr>
                        <a:t>“So het die Here </a:t>
                      </a:r>
                      <a:r>
                        <a:rPr lang="en-US" sz="1600" i="1" dirty="0" err="1">
                          <a:solidFill>
                            <a:srgbClr val="00B050"/>
                          </a:solidFill>
                        </a:rPr>
                        <a:t>vir</a:t>
                      </a:r>
                      <a:r>
                        <a:rPr lang="en-US" sz="1600" i="1" dirty="0">
                          <a:solidFill>
                            <a:srgbClr val="00B050"/>
                          </a:solidFill>
                        </a:rPr>
                        <a:t> my </a:t>
                      </a:r>
                      <a:r>
                        <a:rPr lang="en-US" sz="1600" i="1" dirty="0" err="1">
                          <a:solidFill>
                            <a:srgbClr val="00B050"/>
                          </a:solidFill>
                        </a:rPr>
                        <a:t>gesê</a:t>
                      </a:r>
                      <a:r>
                        <a:rPr lang="en-US" sz="1600" i="1" dirty="0">
                          <a:solidFill>
                            <a:srgbClr val="00B050"/>
                          </a:solidFill>
                        </a:rPr>
                        <a:t>: </a:t>
                      </a:r>
                      <a:r>
                        <a:rPr lang="en-US" sz="1600" i="1" dirty="0" err="1">
                          <a:solidFill>
                            <a:srgbClr val="00B050"/>
                          </a:solidFill>
                        </a:rPr>
                        <a:t>Soos</a:t>
                      </a:r>
                      <a:r>
                        <a:rPr lang="en-US" sz="1600" i="1" dirty="0">
                          <a:solidFill>
                            <a:srgbClr val="00B050"/>
                          </a:solidFill>
                        </a:rPr>
                        <a:t> ‘n </a:t>
                      </a:r>
                      <a:r>
                        <a:rPr lang="en-US" sz="1600" i="1" u="sng" dirty="0" err="1">
                          <a:solidFill>
                            <a:srgbClr val="00B050"/>
                          </a:solidFill>
                        </a:rPr>
                        <a:t>leeu</a:t>
                      </a:r>
                      <a:r>
                        <a:rPr lang="en-US" sz="1600" i="1" u="sng" dirty="0">
                          <a:solidFill>
                            <a:srgbClr val="00B050"/>
                          </a:solidFill>
                        </a:rPr>
                        <a:t>,</a:t>
                      </a:r>
                      <a:r>
                        <a:rPr lang="en-US" sz="1600" i="1" dirty="0">
                          <a:solidFill>
                            <a:srgbClr val="00B050"/>
                          </a:solidFill>
                        </a:rPr>
                        <a:t> ‘n </a:t>
                      </a:r>
                      <a:r>
                        <a:rPr lang="en-US" sz="1600" i="1" dirty="0" err="1">
                          <a:solidFill>
                            <a:srgbClr val="00B050"/>
                          </a:solidFill>
                        </a:rPr>
                        <a:t>maanhaar</a:t>
                      </a:r>
                      <a:r>
                        <a:rPr lang="en-US" sz="1600" i="1" dirty="0">
                          <a:solidFill>
                            <a:srgbClr val="00B050"/>
                          </a:solidFill>
                        </a:rPr>
                        <a:t>, by </a:t>
                      </a:r>
                      <a:r>
                        <a:rPr lang="en-US" sz="1600" i="1" dirty="0" err="1">
                          <a:solidFill>
                            <a:srgbClr val="00B050"/>
                          </a:solidFill>
                        </a:rPr>
                        <a:t>sy</a:t>
                      </a:r>
                      <a:r>
                        <a:rPr lang="en-US" sz="1600" i="1" dirty="0">
                          <a:solidFill>
                            <a:srgbClr val="00B050"/>
                          </a:solidFill>
                        </a:rPr>
                        <a:t> </a:t>
                      </a:r>
                      <a:r>
                        <a:rPr lang="en-US" sz="1600" i="1" dirty="0" err="1">
                          <a:solidFill>
                            <a:srgbClr val="00B050"/>
                          </a:solidFill>
                        </a:rPr>
                        <a:t>prooi</a:t>
                      </a:r>
                      <a:r>
                        <a:rPr lang="en-US" sz="1600" i="1" dirty="0">
                          <a:solidFill>
                            <a:srgbClr val="00B050"/>
                          </a:solidFill>
                        </a:rPr>
                        <a:t> </a:t>
                      </a:r>
                      <a:r>
                        <a:rPr lang="en-US" sz="1600" i="1" dirty="0" err="1">
                          <a:solidFill>
                            <a:srgbClr val="00B050"/>
                          </a:solidFill>
                        </a:rPr>
                        <a:t>lê</a:t>
                      </a:r>
                      <a:r>
                        <a:rPr lang="en-US" sz="1600" i="1" dirty="0">
                          <a:solidFill>
                            <a:srgbClr val="00B050"/>
                          </a:solidFill>
                        </a:rPr>
                        <a:t> </a:t>
                      </a:r>
                      <a:r>
                        <a:rPr lang="en-US" sz="1600" i="1" dirty="0" err="1">
                          <a:solidFill>
                            <a:srgbClr val="00B050"/>
                          </a:solidFill>
                        </a:rPr>
                        <a:t>en</a:t>
                      </a:r>
                      <a:r>
                        <a:rPr lang="en-US" sz="1600" i="1" dirty="0">
                          <a:solidFill>
                            <a:srgbClr val="00B050"/>
                          </a:solidFill>
                        </a:rPr>
                        <a:t> </a:t>
                      </a:r>
                      <a:r>
                        <a:rPr lang="en-US" sz="1600" i="1" dirty="0" err="1">
                          <a:solidFill>
                            <a:srgbClr val="00B050"/>
                          </a:solidFill>
                        </a:rPr>
                        <a:t>grom</a:t>
                      </a:r>
                      <a:r>
                        <a:rPr lang="en-US" sz="1600" i="1" dirty="0">
                          <a:solidFill>
                            <a:srgbClr val="00B050"/>
                          </a:solidFill>
                        </a:rPr>
                        <a:t> </a:t>
                      </a:r>
                      <a:r>
                        <a:rPr lang="en-US" sz="1600" i="1" dirty="0" err="1">
                          <a:solidFill>
                            <a:srgbClr val="00B050"/>
                          </a:solidFill>
                        </a:rPr>
                        <a:t>en</a:t>
                      </a:r>
                      <a:r>
                        <a:rPr lang="en-US" sz="1600" i="1" dirty="0">
                          <a:solidFill>
                            <a:srgbClr val="00B050"/>
                          </a:solidFill>
                        </a:rPr>
                        <a:t> </a:t>
                      </a:r>
                      <a:r>
                        <a:rPr lang="en-US" sz="1600" i="1" dirty="0" err="1">
                          <a:solidFill>
                            <a:srgbClr val="00B050"/>
                          </a:solidFill>
                        </a:rPr>
                        <a:t>hom</a:t>
                      </a:r>
                      <a:r>
                        <a:rPr lang="en-US" sz="1600" i="1" dirty="0">
                          <a:solidFill>
                            <a:srgbClr val="00B050"/>
                          </a:solidFill>
                        </a:rPr>
                        <a:t> </a:t>
                      </a:r>
                      <a:r>
                        <a:rPr lang="en-US" sz="1600" i="1" dirty="0" err="1">
                          <a:solidFill>
                            <a:srgbClr val="00B050"/>
                          </a:solidFill>
                        </a:rPr>
                        <a:t>nie</a:t>
                      </a:r>
                      <a:r>
                        <a:rPr lang="en-US" sz="1600" i="1" dirty="0">
                          <a:solidFill>
                            <a:srgbClr val="00B050"/>
                          </a:solidFill>
                        </a:rPr>
                        <a:t> </a:t>
                      </a:r>
                      <a:r>
                        <a:rPr lang="en-US" sz="1600" i="1" dirty="0" err="1">
                          <a:solidFill>
                            <a:srgbClr val="00B050"/>
                          </a:solidFill>
                        </a:rPr>
                        <a:t>laat</a:t>
                      </a:r>
                      <a:r>
                        <a:rPr lang="en-US" sz="1600" i="1" dirty="0">
                          <a:solidFill>
                            <a:srgbClr val="00B050"/>
                          </a:solidFill>
                        </a:rPr>
                        <a:t> </a:t>
                      </a:r>
                      <a:r>
                        <a:rPr lang="en-US" sz="1600" i="1" dirty="0" err="1">
                          <a:solidFill>
                            <a:srgbClr val="00B050"/>
                          </a:solidFill>
                        </a:rPr>
                        <a:t>afskrik</a:t>
                      </a:r>
                      <a:r>
                        <a:rPr lang="en-US" sz="1600" i="1" dirty="0">
                          <a:solidFill>
                            <a:srgbClr val="00B050"/>
                          </a:solidFill>
                        </a:rPr>
                        <a:t> </a:t>
                      </a:r>
                      <a:r>
                        <a:rPr lang="en-US" sz="1600" i="1" dirty="0" err="1">
                          <a:solidFill>
                            <a:srgbClr val="00B050"/>
                          </a:solidFill>
                        </a:rPr>
                        <a:t>deur</a:t>
                      </a:r>
                      <a:r>
                        <a:rPr lang="en-US" sz="1600" i="1" dirty="0">
                          <a:solidFill>
                            <a:srgbClr val="00B050"/>
                          </a:solidFill>
                        </a:rPr>
                        <a:t> die </a:t>
                      </a:r>
                      <a:r>
                        <a:rPr lang="en-US" sz="1600" i="1" dirty="0" err="1">
                          <a:solidFill>
                            <a:srgbClr val="00B050"/>
                          </a:solidFill>
                        </a:rPr>
                        <a:t>harde</a:t>
                      </a:r>
                      <a:r>
                        <a:rPr lang="en-US" sz="1600" i="1" dirty="0">
                          <a:solidFill>
                            <a:srgbClr val="00B050"/>
                          </a:solidFill>
                        </a:rPr>
                        <a:t> </a:t>
                      </a:r>
                      <a:r>
                        <a:rPr lang="en-US" sz="1600" i="1" dirty="0" err="1">
                          <a:solidFill>
                            <a:srgbClr val="00B050"/>
                          </a:solidFill>
                        </a:rPr>
                        <a:t>geskreeu</a:t>
                      </a:r>
                      <a:r>
                        <a:rPr lang="en-US" sz="1600" i="1" dirty="0">
                          <a:solidFill>
                            <a:srgbClr val="00B050"/>
                          </a:solidFill>
                        </a:rPr>
                        <a:t> van </a:t>
                      </a:r>
                      <a:r>
                        <a:rPr lang="en-US" sz="1600" i="1" dirty="0" err="1">
                          <a:solidFill>
                            <a:srgbClr val="00B050"/>
                          </a:solidFill>
                        </a:rPr>
                        <a:t>veewagters</a:t>
                      </a:r>
                      <a:r>
                        <a:rPr lang="en-US" sz="1600" i="1" dirty="0">
                          <a:solidFill>
                            <a:srgbClr val="00B050"/>
                          </a:solidFill>
                        </a:rPr>
                        <a:t> wat teen </a:t>
                      </a:r>
                      <a:r>
                        <a:rPr lang="en-US" sz="1600" i="1" dirty="0" err="1">
                          <a:solidFill>
                            <a:srgbClr val="00B050"/>
                          </a:solidFill>
                        </a:rPr>
                        <a:t>hom</a:t>
                      </a:r>
                      <a:r>
                        <a:rPr lang="en-US" sz="1600" i="1" dirty="0">
                          <a:solidFill>
                            <a:srgbClr val="00B050"/>
                          </a:solidFill>
                        </a:rPr>
                        <a:t> </a:t>
                      </a:r>
                      <a:r>
                        <a:rPr lang="en-US" sz="1600" i="1" dirty="0" err="1">
                          <a:solidFill>
                            <a:srgbClr val="00B050"/>
                          </a:solidFill>
                        </a:rPr>
                        <a:t>saamgeroep</a:t>
                      </a:r>
                      <a:r>
                        <a:rPr lang="en-US" sz="1600" i="1" dirty="0">
                          <a:solidFill>
                            <a:srgbClr val="00B050"/>
                          </a:solidFill>
                        </a:rPr>
                        <a:t> is </a:t>
                      </a:r>
                      <a:r>
                        <a:rPr lang="en-US" sz="1600" i="1" dirty="0" err="1">
                          <a:solidFill>
                            <a:srgbClr val="00B050"/>
                          </a:solidFill>
                        </a:rPr>
                        <a:t>nie</a:t>
                      </a:r>
                      <a:r>
                        <a:rPr lang="en-US" sz="1600" i="1" dirty="0">
                          <a:solidFill>
                            <a:srgbClr val="00B050"/>
                          </a:solidFill>
                        </a:rPr>
                        <a:t>, </a:t>
                      </a:r>
                      <a:r>
                        <a:rPr lang="en-US" sz="1600" i="1" dirty="0" err="1">
                          <a:solidFill>
                            <a:srgbClr val="00B050"/>
                          </a:solidFill>
                        </a:rPr>
                        <a:t>en</a:t>
                      </a:r>
                      <a:r>
                        <a:rPr lang="en-US" sz="1600" i="1" dirty="0">
                          <a:solidFill>
                            <a:srgbClr val="00B050"/>
                          </a:solidFill>
                        </a:rPr>
                        <a:t> </a:t>
                      </a:r>
                      <a:r>
                        <a:rPr lang="en-US" sz="1600" i="1" dirty="0" err="1">
                          <a:solidFill>
                            <a:srgbClr val="00B050"/>
                          </a:solidFill>
                        </a:rPr>
                        <a:t>hom</a:t>
                      </a:r>
                      <a:r>
                        <a:rPr lang="en-US" sz="1600" i="1" dirty="0">
                          <a:solidFill>
                            <a:srgbClr val="00B050"/>
                          </a:solidFill>
                        </a:rPr>
                        <a:t> </a:t>
                      </a:r>
                      <a:r>
                        <a:rPr lang="en-US" sz="1600" i="1" dirty="0" err="1">
                          <a:solidFill>
                            <a:srgbClr val="00B050"/>
                          </a:solidFill>
                        </a:rPr>
                        <a:t>nie</a:t>
                      </a:r>
                      <a:r>
                        <a:rPr lang="en-US" sz="1600" i="1" dirty="0">
                          <a:solidFill>
                            <a:srgbClr val="00B050"/>
                          </a:solidFill>
                        </a:rPr>
                        <a:t> </a:t>
                      </a:r>
                      <a:r>
                        <a:rPr lang="en-US" sz="1600" i="1" dirty="0" err="1">
                          <a:solidFill>
                            <a:srgbClr val="00B050"/>
                          </a:solidFill>
                        </a:rPr>
                        <a:t>steur</a:t>
                      </a:r>
                      <a:r>
                        <a:rPr lang="en-US" sz="1600" i="1" dirty="0">
                          <a:solidFill>
                            <a:srgbClr val="00B050"/>
                          </a:solidFill>
                        </a:rPr>
                        <a:t> </a:t>
                      </a:r>
                      <a:r>
                        <a:rPr lang="en-US" sz="1600" i="1" dirty="0" err="1">
                          <a:solidFill>
                            <a:srgbClr val="00B050"/>
                          </a:solidFill>
                        </a:rPr>
                        <a:t>aan</a:t>
                      </a:r>
                      <a:r>
                        <a:rPr lang="en-US" sz="1600" i="1" dirty="0">
                          <a:solidFill>
                            <a:srgbClr val="00B050"/>
                          </a:solidFill>
                        </a:rPr>
                        <a:t> </a:t>
                      </a:r>
                      <a:r>
                        <a:rPr lang="en-US" sz="1600" i="1" dirty="0" err="1">
                          <a:solidFill>
                            <a:srgbClr val="00B050"/>
                          </a:solidFill>
                        </a:rPr>
                        <a:t>hulle</a:t>
                      </a:r>
                      <a:r>
                        <a:rPr lang="en-US" sz="1600" i="1" dirty="0">
                          <a:solidFill>
                            <a:srgbClr val="00B050"/>
                          </a:solidFill>
                        </a:rPr>
                        <a:t> </a:t>
                      </a:r>
                      <a:r>
                        <a:rPr lang="en-US" sz="1600" i="1" dirty="0" err="1">
                          <a:solidFill>
                            <a:srgbClr val="00B050"/>
                          </a:solidFill>
                        </a:rPr>
                        <a:t>lawaai</a:t>
                      </a:r>
                      <a:r>
                        <a:rPr lang="en-US" sz="1600" i="1" dirty="0">
                          <a:solidFill>
                            <a:srgbClr val="00B050"/>
                          </a:solidFill>
                        </a:rPr>
                        <a:t> </a:t>
                      </a:r>
                      <a:r>
                        <a:rPr lang="en-US" sz="1600" i="1" dirty="0" err="1">
                          <a:solidFill>
                            <a:srgbClr val="00B050"/>
                          </a:solidFill>
                        </a:rPr>
                        <a:t>nie</a:t>
                      </a:r>
                      <a:r>
                        <a:rPr lang="en-US" sz="1600" i="1" dirty="0">
                          <a:solidFill>
                            <a:srgbClr val="00B050"/>
                          </a:solidFill>
                        </a:rPr>
                        <a:t>, so </a:t>
                      </a:r>
                      <a:r>
                        <a:rPr lang="en-US" sz="1600" i="1" dirty="0" err="1">
                          <a:solidFill>
                            <a:srgbClr val="00B050"/>
                          </a:solidFill>
                        </a:rPr>
                        <a:t>sal</a:t>
                      </a:r>
                      <a:r>
                        <a:rPr lang="en-US" sz="1600" i="1" dirty="0">
                          <a:solidFill>
                            <a:srgbClr val="00B050"/>
                          </a:solidFill>
                        </a:rPr>
                        <a:t> die Here die </a:t>
                      </a:r>
                      <a:r>
                        <a:rPr lang="en-US" sz="1600" i="1" dirty="0" err="1">
                          <a:solidFill>
                            <a:srgbClr val="00B050"/>
                          </a:solidFill>
                        </a:rPr>
                        <a:t>Almagtige</a:t>
                      </a:r>
                      <a:r>
                        <a:rPr lang="en-US" sz="1600" i="1" dirty="0">
                          <a:solidFill>
                            <a:srgbClr val="00B050"/>
                          </a:solidFill>
                        </a:rPr>
                        <a:t>, </a:t>
                      </a:r>
                      <a:r>
                        <a:rPr lang="en-US" sz="1600" i="1" dirty="0" err="1">
                          <a:solidFill>
                            <a:srgbClr val="00B050"/>
                          </a:solidFill>
                        </a:rPr>
                        <a:t>wanneer</a:t>
                      </a:r>
                      <a:r>
                        <a:rPr lang="en-US" sz="1600" i="1" dirty="0">
                          <a:solidFill>
                            <a:srgbClr val="00B050"/>
                          </a:solidFill>
                        </a:rPr>
                        <a:t> Hy </a:t>
                      </a:r>
                      <a:r>
                        <a:rPr lang="en-US" sz="1600" i="1" dirty="0" err="1">
                          <a:solidFill>
                            <a:srgbClr val="00B050"/>
                          </a:solidFill>
                        </a:rPr>
                        <a:t>neerdaal</a:t>
                      </a:r>
                      <a:r>
                        <a:rPr lang="en-US" sz="1600" i="1" dirty="0">
                          <a:solidFill>
                            <a:srgbClr val="00B050"/>
                          </a:solidFill>
                        </a:rPr>
                        <a:t>, </a:t>
                      </a:r>
                      <a:r>
                        <a:rPr lang="en-US" sz="1600" i="1" dirty="0" err="1">
                          <a:solidFill>
                            <a:srgbClr val="00B050"/>
                          </a:solidFill>
                        </a:rPr>
                        <a:t>sy</a:t>
                      </a:r>
                      <a:r>
                        <a:rPr lang="en-US" sz="1600" i="1" dirty="0">
                          <a:solidFill>
                            <a:srgbClr val="00B050"/>
                          </a:solidFill>
                        </a:rPr>
                        <a:t> </a:t>
                      </a:r>
                      <a:r>
                        <a:rPr lang="en-US" sz="1600" i="1" dirty="0" err="1">
                          <a:solidFill>
                            <a:srgbClr val="00B050"/>
                          </a:solidFill>
                        </a:rPr>
                        <a:t>oorlog</a:t>
                      </a:r>
                      <a:r>
                        <a:rPr lang="en-US" sz="1600" i="1" dirty="0">
                          <a:solidFill>
                            <a:srgbClr val="00B050"/>
                          </a:solidFill>
                        </a:rPr>
                        <a:t> veg op </a:t>
                      </a:r>
                      <a:r>
                        <a:rPr lang="en-US" sz="1600" i="1" dirty="0" err="1">
                          <a:solidFill>
                            <a:srgbClr val="00B050"/>
                          </a:solidFill>
                        </a:rPr>
                        <a:t>Sionsberg</a:t>
                      </a:r>
                      <a:r>
                        <a:rPr lang="en-US" sz="1600" i="1" dirty="0">
                          <a:solidFill>
                            <a:srgbClr val="00B050"/>
                          </a:solidFill>
                        </a:rPr>
                        <a:t>, op die </a:t>
                      </a:r>
                      <a:r>
                        <a:rPr lang="en-US" sz="1600" i="1" dirty="0" err="1">
                          <a:solidFill>
                            <a:srgbClr val="00B050"/>
                          </a:solidFill>
                        </a:rPr>
                        <a:t>heuwel</a:t>
                      </a:r>
                      <a:r>
                        <a:rPr lang="en-US" sz="1600" i="1" dirty="0">
                          <a:solidFill>
                            <a:srgbClr val="00B050"/>
                          </a:solidFill>
                        </a:rPr>
                        <a:t> </a:t>
                      </a:r>
                      <a:r>
                        <a:rPr lang="en-US" sz="1600" i="1" dirty="0" err="1">
                          <a:solidFill>
                            <a:srgbClr val="00B050"/>
                          </a:solidFill>
                        </a:rPr>
                        <a:t>waar</a:t>
                      </a:r>
                      <a:r>
                        <a:rPr lang="en-US" sz="1600" i="1" dirty="0">
                          <a:solidFill>
                            <a:srgbClr val="00B050"/>
                          </a:solidFill>
                        </a:rPr>
                        <a:t> Sion </a:t>
                      </a:r>
                      <a:r>
                        <a:rPr lang="en-US" sz="1600" i="1" dirty="0" err="1">
                          <a:solidFill>
                            <a:srgbClr val="00B050"/>
                          </a:solidFill>
                        </a:rPr>
                        <a:t>lê</a:t>
                      </a:r>
                      <a:r>
                        <a:rPr lang="en-US" sz="1600" i="1" dirty="0">
                          <a:solidFill>
                            <a:srgbClr val="00B050"/>
                          </a:solidFill>
                        </a:rPr>
                        <a:t>.”</a:t>
                      </a:r>
                      <a:r>
                        <a:rPr lang="en-US" sz="1600" dirty="0">
                          <a:solidFill>
                            <a:srgbClr val="00B050"/>
                          </a:solidFill>
                        </a:rPr>
                        <a:t> </a:t>
                      </a:r>
                      <a:r>
                        <a:rPr lang="en-US" sz="1600" dirty="0">
                          <a:solidFill>
                            <a:schemeClr val="tx1"/>
                          </a:solidFill>
                        </a:rPr>
                        <a:t>(</a:t>
                      </a:r>
                      <a:r>
                        <a:rPr lang="en-US" sz="1600" dirty="0" err="1">
                          <a:solidFill>
                            <a:schemeClr val="tx1"/>
                          </a:solidFill>
                        </a:rPr>
                        <a:t>ongeveer</a:t>
                      </a:r>
                      <a:r>
                        <a:rPr lang="en-US" sz="1600" dirty="0">
                          <a:solidFill>
                            <a:schemeClr val="tx1"/>
                          </a:solidFill>
                        </a:rPr>
                        <a:t> 740 </a:t>
                      </a:r>
                      <a:r>
                        <a:rPr lang="en-US" sz="1600" dirty="0" err="1">
                          <a:solidFill>
                            <a:schemeClr val="tx1"/>
                          </a:solidFill>
                        </a:rPr>
                        <a:t>jaar</a:t>
                      </a:r>
                      <a:r>
                        <a:rPr lang="en-US" sz="1600" dirty="0">
                          <a:solidFill>
                            <a:schemeClr val="tx1"/>
                          </a:solidFill>
                        </a:rPr>
                        <a:t> </a:t>
                      </a:r>
                      <a:r>
                        <a:rPr lang="en-US" sz="1600" dirty="0" err="1">
                          <a:solidFill>
                            <a:schemeClr val="tx1"/>
                          </a:solidFill>
                        </a:rPr>
                        <a:t>voor</a:t>
                      </a:r>
                      <a:r>
                        <a:rPr lang="en-US" sz="1600" dirty="0">
                          <a:solidFill>
                            <a:schemeClr val="tx1"/>
                          </a:solidFill>
                        </a:rPr>
                        <a:t> Christus </a:t>
                      </a:r>
                      <a:r>
                        <a:rPr lang="en-US" sz="1600" dirty="0" err="1">
                          <a:solidFill>
                            <a:schemeClr val="tx1"/>
                          </a:solidFill>
                        </a:rPr>
                        <a:t>geskryf</a:t>
                      </a:r>
                      <a:r>
                        <a:rPr lang="en-US" sz="1600" dirty="0">
                          <a:solidFill>
                            <a:schemeClr val="tx1"/>
                          </a:solidFill>
                        </a:rPr>
                        <a:t>)</a:t>
                      </a:r>
                      <a:endParaRPr lang="en-ZA" sz="1600" dirty="0">
                        <a:solidFill>
                          <a:schemeClr val="tx1"/>
                        </a:solidFill>
                      </a:endParaRPr>
                    </a:p>
                    <a:p>
                      <a:pPr marL="285750" indent="-285750">
                        <a:buFont typeface="Arial" panose="020B0604020202020204" pitchFamily="34" charset="0"/>
                        <a:buChar char="•"/>
                      </a:pPr>
                      <a:r>
                        <a:rPr lang="en-US" sz="1600" dirty="0">
                          <a:solidFill>
                            <a:srgbClr val="00B050"/>
                          </a:solidFill>
                        </a:rPr>
                        <a:t>Amos 1:2: </a:t>
                      </a:r>
                      <a:r>
                        <a:rPr lang="en-US" sz="1600" i="1" dirty="0">
                          <a:solidFill>
                            <a:srgbClr val="00B050"/>
                          </a:solidFill>
                        </a:rPr>
                        <a:t>“Amos het </a:t>
                      </a:r>
                      <a:r>
                        <a:rPr lang="en-US" sz="1600" i="1" dirty="0" err="1">
                          <a:solidFill>
                            <a:srgbClr val="00B050"/>
                          </a:solidFill>
                        </a:rPr>
                        <a:t>gesê</a:t>
                      </a:r>
                      <a:r>
                        <a:rPr lang="en-US" sz="1600" i="1" dirty="0">
                          <a:solidFill>
                            <a:srgbClr val="00B050"/>
                          </a:solidFill>
                        </a:rPr>
                        <a:t>: </a:t>
                      </a:r>
                      <a:r>
                        <a:rPr lang="en-US" sz="1600" i="1" dirty="0" err="1">
                          <a:solidFill>
                            <a:srgbClr val="00B050"/>
                          </a:solidFill>
                        </a:rPr>
                        <a:t>Wanneer</a:t>
                      </a:r>
                      <a:r>
                        <a:rPr lang="en-US" sz="1600" i="1" dirty="0">
                          <a:solidFill>
                            <a:srgbClr val="00B050"/>
                          </a:solidFill>
                        </a:rPr>
                        <a:t> die Here </a:t>
                      </a:r>
                      <a:r>
                        <a:rPr lang="en-US" sz="1600" i="1" dirty="0" err="1">
                          <a:solidFill>
                            <a:srgbClr val="00B050"/>
                          </a:solidFill>
                        </a:rPr>
                        <a:t>uit</a:t>
                      </a:r>
                      <a:r>
                        <a:rPr lang="en-US" sz="1600" i="1" dirty="0">
                          <a:solidFill>
                            <a:srgbClr val="00B050"/>
                          </a:solidFill>
                        </a:rPr>
                        <a:t> Sion </a:t>
                      </a:r>
                      <a:r>
                        <a:rPr lang="en-US" sz="1600" i="1" u="sng" dirty="0" err="1">
                          <a:solidFill>
                            <a:srgbClr val="00B050"/>
                          </a:solidFill>
                        </a:rPr>
                        <a:t>brul</a:t>
                      </a:r>
                      <a:r>
                        <a:rPr lang="en-US" sz="1600" i="1" dirty="0">
                          <a:solidFill>
                            <a:srgbClr val="00B050"/>
                          </a:solidFill>
                        </a:rPr>
                        <a:t>, </a:t>
                      </a:r>
                      <a:r>
                        <a:rPr lang="en-US" sz="1600" i="1" dirty="0" err="1">
                          <a:solidFill>
                            <a:srgbClr val="00B050"/>
                          </a:solidFill>
                        </a:rPr>
                        <a:t>wanneer</a:t>
                      </a:r>
                      <a:r>
                        <a:rPr lang="en-US" sz="1600" i="1" dirty="0">
                          <a:solidFill>
                            <a:srgbClr val="00B050"/>
                          </a:solidFill>
                        </a:rPr>
                        <a:t> Hy </a:t>
                      </a:r>
                      <a:r>
                        <a:rPr lang="en-US" sz="1600" i="1" dirty="0" err="1">
                          <a:solidFill>
                            <a:srgbClr val="00B050"/>
                          </a:solidFill>
                        </a:rPr>
                        <a:t>sy</a:t>
                      </a:r>
                      <a:r>
                        <a:rPr lang="en-US" sz="1600" i="1" dirty="0">
                          <a:solidFill>
                            <a:srgbClr val="00B050"/>
                          </a:solidFill>
                        </a:rPr>
                        <a:t> stem </a:t>
                      </a:r>
                      <a:r>
                        <a:rPr lang="en-US" sz="1600" i="1" dirty="0" err="1">
                          <a:solidFill>
                            <a:srgbClr val="00B050"/>
                          </a:solidFill>
                        </a:rPr>
                        <a:t>uit</a:t>
                      </a:r>
                      <a:r>
                        <a:rPr lang="en-US" sz="1600" i="1" dirty="0">
                          <a:solidFill>
                            <a:srgbClr val="00B050"/>
                          </a:solidFill>
                        </a:rPr>
                        <a:t> Jerusalem </a:t>
                      </a:r>
                      <a:r>
                        <a:rPr lang="en-US" sz="1600" i="1" dirty="0" err="1">
                          <a:solidFill>
                            <a:srgbClr val="00B050"/>
                          </a:solidFill>
                        </a:rPr>
                        <a:t>laat</a:t>
                      </a:r>
                      <a:r>
                        <a:rPr lang="en-US" sz="1600" i="1" dirty="0">
                          <a:solidFill>
                            <a:srgbClr val="00B050"/>
                          </a:solidFill>
                        </a:rPr>
                        <a:t> hoor, </a:t>
                      </a:r>
                      <a:r>
                        <a:rPr lang="en-US" sz="1600" i="1" dirty="0" err="1">
                          <a:solidFill>
                            <a:srgbClr val="00B050"/>
                          </a:solidFill>
                        </a:rPr>
                        <a:t>verdor</a:t>
                      </a:r>
                      <a:r>
                        <a:rPr lang="en-US" sz="1600" i="1" dirty="0">
                          <a:solidFill>
                            <a:srgbClr val="00B050"/>
                          </a:solidFill>
                        </a:rPr>
                        <a:t> die </a:t>
                      </a:r>
                      <a:r>
                        <a:rPr lang="en-US" sz="1600" i="1" dirty="0" err="1">
                          <a:solidFill>
                            <a:srgbClr val="00B050"/>
                          </a:solidFill>
                        </a:rPr>
                        <a:t>weivelde</a:t>
                      </a:r>
                      <a:r>
                        <a:rPr lang="en-US" sz="1600" i="1" dirty="0">
                          <a:solidFill>
                            <a:srgbClr val="00B050"/>
                          </a:solidFill>
                        </a:rPr>
                        <a:t> van die herders </a:t>
                      </a:r>
                      <a:r>
                        <a:rPr lang="en-US" sz="1600" i="1" dirty="0" err="1">
                          <a:solidFill>
                            <a:srgbClr val="00B050"/>
                          </a:solidFill>
                        </a:rPr>
                        <a:t>en</a:t>
                      </a:r>
                      <a:r>
                        <a:rPr lang="en-US" sz="1600" i="1" dirty="0">
                          <a:solidFill>
                            <a:srgbClr val="00B050"/>
                          </a:solidFill>
                        </a:rPr>
                        <a:t> </a:t>
                      </a:r>
                      <a:r>
                        <a:rPr lang="en-US" sz="1600" i="1" dirty="0" err="1">
                          <a:solidFill>
                            <a:srgbClr val="00B050"/>
                          </a:solidFill>
                        </a:rPr>
                        <a:t>verdroog</a:t>
                      </a:r>
                      <a:r>
                        <a:rPr lang="en-US" sz="1600" i="1" dirty="0">
                          <a:solidFill>
                            <a:srgbClr val="00B050"/>
                          </a:solidFill>
                        </a:rPr>
                        <a:t> die top van </a:t>
                      </a:r>
                      <a:r>
                        <a:rPr lang="en-US" sz="1600" i="1" dirty="0" err="1">
                          <a:solidFill>
                            <a:srgbClr val="00B050"/>
                          </a:solidFill>
                        </a:rPr>
                        <a:t>Karmelberg</a:t>
                      </a:r>
                      <a:r>
                        <a:rPr lang="en-US" sz="1600" i="1" dirty="0">
                          <a:solidFill>
                            <a:srgbClr val="00B050"/>
                          </a:solidFill>
                        </a:rPr>
                        <a:t>.”</a:t>
                      </a:r>
                      <a:r>
                        <a:rPr lang="en-US" sz="1600" dirty="0">
                          <a:solidFill>
                            <a:srgbClr val="00B050"/>
                          </a:solidFill>
                        </a:rPr>
                        <a:t> </a:t>
                      </a:r>
                      <a:r>
                        <a:rPr lang="en-US" sz="1600" dirty="0">
                          <a:solidFill>
                            <a:schemeClr val="tx1"/>
                          </a:solidFill>
                        </a:rPr>
                        <a:t>(</a:t>
                      </a:r>
                      <a:r>
                        <a:rPr lang="en-US" sz="1600" dirty="0" err="1">
                          <a:solidFill>
                            <a:schemeClr val="tx1"/>
                          </a:solidFill>
                        </a:rPr>
                        <a:t>ongeveer</a:t>
                      </a:r>
                      <a:r>
                        <a:rPr lang="en-US" sz="1600" dirty="0">
                          <a:solidFill>
                            <a:schemeClr val="tx1"/>
                          </a:solidFill>
                        </a:rPr>
                        <a:t> 760 </a:t>
                      </a:r>
                      <a:r>
                        <a:rPr lang="en-US" sz="1600" dirty="0" err="1">
                          <a:solidFill>
                            <a:schemeClr val="tx1"/>
                          </a:solidFill>
                        </a:rPr>
                        <a:t>jaar</a:t>
                      </a:r>
                      <a:r>
                        <a:rPr lang="en-US" sz="1600" dirty="0">
                          <a:solidFill>
                            <a:schemeClr val="tx1"/>
                          </a:solidFill>
                        </a:rPr>
                        <a:t> </a:t>
                      </a:r>
                      <a:r>
                        <a:rPr lang="en-US" sz="1600" dirty="0" err="1">
                          <a:solidFill>
                            <a:schemeClr val="tx1"/>
                          </a:solidFill>
                        </a:rPr>
                        <a:t>voor</a:t>
                      </a:r>
                      <a:r>
                        <a:rPr lang="en-US" sz="1600" dirty="0">
                          <a:solidFill>
                            <a:schemeClr val="tx1"/>
                          </a:solidFill>
                        </a:rPr>
                        <a:t> Christus </a:t>
                      </a:r>
                      <a:r>
                        <a:rPr lang="en-US" sz="1600" dirty="0" err="1">
                          <a:solidFill>
                            <a:schemeClr val="tx1"/>
                          </a:solidFill>
                        </a:rPr>
                        <a:t>geskryf</a:t>
                      </a:r>
                      <a:r>
                        <a:rPr lang="en-US" sz="1600" dirty="0">
                          <a:solidFill>
                            <a:schemeClr val="tx1"/>
                          </a:solidFill>
                        </a:rPr>
                        <a:t>)</a:t>
                      </a:r>
                      <a:r>
                        <a:rPr lang="en-ZA" sz="1600" dirty="0">
                          <a:solidFill>
                            <a:schemeClr val="tx1"/>
                          </a:solidFill>
                        </a:rPr>
                        <a:t>. </a:t>
                      </a:r>
                      <a:r>
                        <a:rPr lang="en-US" sz="1600" dirty="0" err="1">
                          <a:solidFill>
                            <a:schemeClr val="tx1"/>
                          </a:solidFill>
                        </a:rPr>
                        <a:t>Karmelberg</a:t>
                      </a:r>
                      <a:r>
                        <a:rPr lang="en-US" sz="1600" dirty="0">
                          <a:solidFill>
                            <a:schemeClr val="tx1"/>
                          </a:solidFill>
                        </a:rPr>
                        <a:t> is in die </a:t>
                      </a:r>
                      <a:r>
                        <a:rPr lang="en-US" sz="1600" dirty="0" err="1">
                          <a:solidFill>
                            <a:schemeClr val="tx1"/>
                          </a:solidFill>
                        </a:rPr>
                        <a:t>noorde</a:t>
                      </a:r>
                      <a:r>
                        <a:rPr lang="en-US" sz="1600" dirty="0">
                          <a:solidFill>
                            <a:schemeClr val="tx1"/>
                          </a:solidFill>
                        </a:rPr>
                        <a:t> van Israel. </a:t>
                      </a:r>
                      <a:r>
                        <a:rPr lang="en-US" sz="1600" dirty="0" err="1">
                          <a:solidFill>
                            <a:schemeClr val="tx1"/>
                          </a:solidFill>
                        </a:rPr>
                        <a:t>Dat</a:t>
                      </a:r>
                      <a:r>
                        <a:rPr lang="en-US" sz="1600" dirty="0">
                          <a:solidFill>
                            <a:schemeClr val="tx1"/>
                          </a:solidFill>
                        </a:rPr>
                        <a:t> die top van </a:t>
                      </a:r>
                      <a:r>
                        <a:rPr lang="en-US" sz="1600" dirty="0" err="1">
                          <a:solidFill>
                            <a:schemeClr val="tx1"/>
                          </a:solidFill>
                        </a:rPr>
                        <a:t>Karmelberg</a:t>
                      </a:r>
                      <a:r>
                        <a:rPr lang="en-US" sz="1600" dirty="0">
                          <a:solidFill>
                            <a:schemeClr val="tx1"/>
                          </a:solidFill>
                        </a:rPr>
                        <a:t> </a:t>
                      </a:r>
                      <a:r>
                        <a:rPr lang="en-US" sz="1600" dirty="0" err="1">
                          <a:solidFill>
                            <a:schemeClr val="tx1"/>
                          </a:solidFill>
                        </a:rPr>
                        <a:t>gaan</a:t>
                      </a:r>
                      <a:r>
                        <a:rPr lang="en-US" sz="1600" dirty="0">
                          <a:solidFill>
                            <a:schemeClr val="tx1"/>
                          </a:solidFill>
                        </a:rPr>
                        <a:t> </a:t>
                      </a:r>
                      <a:r>
                        <a:rPr lang="en-US" sz="1600" dirty="0" err="1">
                          <a:solidFill>
                            <a:schemeClr val="tx1"/>
                          </a:solidFill>
                        </a:rPr>
                        <a:t>verdroog</a:t>
                      </a:r>
                      <a:r>
                        <a:rPr lang="en-US" sz="1600" dirty="0">
                          <a:solidFill>
                            <a:schemeClr val="tx1"/>
                          </a:solidFill>
                        </a:rPr>
                        <a:t> </a:t>
                      </a:r>
                      <a:r>
                        <a:rPr lang="en-US" sz="1600" dirty="0" err="1">
                          <a:solidFill>
                            <a:schemeClr val="tx1"/>
                          </a:solidFill>
                        </a:rPr>
                        <a:t>wys</a:t>
                      </a:r>
                      <a:r>
                        <a:rPr lang="en-US" sz="1600" dirty="0">
                          <a:solidFill>
                            <a:schemeClr val="tx1"/>
                          </a:solidFill>
                        </a:rPr>
                        <a:t> op ‘n </a:t>
                      </a:r>
                      <a:r>
                        <a:rPr lang="en-US" sz="1600" dirty="0" err="1">
                          <a:solidFill>
                            <a:schemeClr val="tx1"/>
                          </a:solidFill>
                        </a:rPr>
                        <a:t>groot</a:t>
                      </a:r>
                      <a:r>
                        <a:rPr lang="en-US" sz="1600" dirty="0">
                          <a:solidFill>
                            <a:schemeClr val="tx1"/>
                          </a:solidFill>
                        </a:rPr>
                        <a:t> </a:t>
                      </a:r>
                      <a:r>
                        <a:rPr lang="en-US" sz="1600" dirty="0" err="1">
                          <a:solidFill>
                            <a:schemeClr val="tx1"/>
                          </a:solidFill>
                        </a:rPr>
                        <a:t>en</a:t>
                      </a:r>
                      <a:r>
                        <a:rPr lang="en-US" sz="1600" dirty="0">
                          <a:solidFill>
                            <a:schemeClr val="tx1"/>
                          </a:solidFill>
                        </a:rPr>
                        <a:t> </a:t>
                      </a:r>
                      <a:r>
                        <a:rPr lang="en-US" sz="1600" dirty="0" err="1">
                          <a:solidFill>
                            <a:schemeClr val="tx1"/>
                          </a:solidFill>
                        </a:rPr>
                        <a:t>drastiese</a:t>
                      </a:r>
                      <a:r>
                        <a:rPr lang="en-US" sz="1600" dirty="0">
                          <a:solidFill>
                            <a:schemeClr val="tx1"/>
                          </a:solidFill>
                        </a:rPr>
                        <a:t> </a:t>
                      </a:r>
                      <a:r>
                        <a:rPr lang="en-US" sz="1600" dirty="0" err="1">
                          <a:solidFill>
                            <a:schemeClr val="tx1"/>
                          </a:solidFill>
                        </a:rPr>
                        <a:t>gebeurtenis</a:t>
                      </a:r>
                      <a:r>
                        <a:rPr lang="en-US" sz="1600" dirty="0">
                          <a:solidFill>
                            <a:schemeClr val="tx1"/>
                          </a:solidFill>
                        </a:rPr>
                        <a:t>.</a:t>
                      </a:r>
                      <a:endParaRPr lang="en-ZA" sz="1600" dirty="0">
                        <a:solidFill>
                          <a:schemeClr val="tx1"/>
                        </a:solidFill>
                      </a:endParaRPr>
                    </a:p>
                    <a:p>
                      <a:pPr marL="285750" indent="-285750">
                        <a:buFont typeface="Arial" panose="020B0604020202020204" pitchFamily="34" charset="0"/>
                        <a:buChar char="•"/>
                      </a:pPr>
                      <a:r>
                        <a:rPr lang="en-US" sz="1600" dirty="0">
                          <a:solidFill>
                            <a:srgbClr val="00B050"/>
                          </a:solidFill>
                        </a:rPr>
                        <a:t>Amos 3:7-8: </a:t>
                      </a:r>
                      <a:r>
                        <a:rPr lang="en-US" sz="1600" i="1" dirty="0">
                          <a:solidFill>
                            <a:srgbClr val="00B050"/>
                          </a:solidFill>
                        </a:rPr>
                        <a:t>“</a:t>
                      </a:r>
                      <a:r>
                        <a:rPr lang="en-US" sz="1600" i="1" baseline="30000" dirty="0">
                          <a:solidFill>
                            <a:srgbClr val="00B050"/>
                          </a:solidFill>
                        </a:rPr>
                        <a:t>7</a:t>
                      </a:r>
                      <a:r>
                        <a:rPr lang="en-US" sz="1600" i="1" dirty="0">
                          <a:solidFill>
                            <a:srgbClr val="00B050"/>
                          </a:solidFill>
                        </a:rPr>
                        <a:t>Die Here God </a:t>
                      </a:r>
                      <a:r>
                        <a:rPr lang="en-US" sz="1600" i="1" dirty="0" err="1">
                          <a:solidFill>
                            <a:srgbClr val="00B050"/>
                          </a:solidFill>
                        </a:rPr>
                        <a:t>doen</a:t>
                      </a:r>
                      <a:r>
                        <a:rPr lang="en-US" sz="1600" i="1" dirty="0">
                          <a:solidFill>
                            <a:srgbClr val="00B050"/>
                          </a:solidFill>
                        </a:rPr>
                        <a:t> </a:t>
                      </a:r>
                      <a:r>
                        <a:rPr lang="en-US" sz="1600" i="1" dirty="0" err="1">
                          <a:solidFill>
                            <a:srgbClr val="00B050"/>
                          </a:solidFill>
                        </a:rPr>
                        <a:t>niks</a:t>
                      </a:r>
                      <a:r>
                        <a:rPr lang="en-US" sz="1600" i="1" dirty="0">
                          <a:solidFill>
                            <a:srgbClr val="00B050"/>
                          </a:solidFill>
                        </a:rPr>
                        <a:t> as Hy </a:t>
                      </a:r>
                      <a:r>
                        <a:rPr lang="en-US" sz="1600" i="1" dirty="0" err="1">
                          <a:solidFill>
                            <a:srgbClr val="00B050"/>
                          </a:solidFill>
                        </a:rPr>
                        <a:t>nie</a:t>
                      </a:r>
                      <a:r>
                        <a:rPr lang="en-US" sz="1600" i="1" dirty="0">
                          <a:solidFill>
                            <a:srgbClr val="00B050"/>
                          </a:solidFill>
                        </a:rPr>
                        <a:t> Sy </a:t>
                      </a:r>
                      <a:r>
                        <a:rPr lang="en-US" sz="1600" i="1" dirty="0" err="1">
                          <a:solidFill>
                            <a:srgbClr val="00B050"/>
                          </a:solidFill>
                        </a:rPr>
                        <a:t>besluit</a:t>
                      </a:r>
                      <a:r>
                        <a:rPr lang="en-US" sz="1600" i="1" dirty="0">
                          <a:solidFill>
                            <a:srgbClr val="00B050"/>
                          </a:solidFill>
                        </a:rPr>
                        <a:t> </a:t>
                      </a:r>
                      <a:r>
                        <a:rPr lang="en-US" sz="1600" i="1" dirty="0" err="1">
                          <a:solidFill>
                            <a:srgbClr val="00B050"/>
                          </a:solidFill>
                        </a:rPr>
                        <a:t>bekend</a:t>
                      </a:r>
                      <a:r>
                        <a:rPr lang="en-US" sz="1600" i="1" dirty="0">
                          <a:solidFill>
                            <a:srgbClr val="00B050"/>
                          </a:solidFill>
                        </a:rPr>
                        <a:t> </a:t>
                      </a:r>
                      <a:r>
                        <a:rPr lang="en-US" sz="1600" i="1" dirty="0" err="1">
                          <a:solidFill>
                            <a:srgbClr val="00B050"/>
                          </a:solidFill>
                        </a:rPr>
                        <a:t>gemaak</a:t>
                      </a:r>
                      <a:r>
                        <a:rPr lang="en-US" sz="1600" i="1" dirty="0">
                          <a:solidFill>
                            <a:srgbClr val="00B050"/>
                          </a:solidFill>
                        </a:rPr>
                        <a:t> het </a:t>
                      </a:r>
                      <a:r>
                        <a:rPr lang="en-US" sz="1600" i="1" dirty="0" err="1">
                          <a:solidFill>
                            <a:srgbClr val="00B050"/>
                          </a:solidFill>
                        </a:rPr>
                        <a:t>aan</a:t>
                      </a:r>
                      <a:r>
                        <a:rPr lang="en-US" sz="1600" i="1" dirty="0">
                          <a:solidFill>
                            <a:srgbClr val="00B050"/>
                          </a:solidFill>
                        </a:rPr>
                        <a:t> Sy </a:t>
                      </a:r>
                      <a:r>
                        <a:rPr lang="en-US" sz="1600" i="1" dirty="0" err="1">
                          <a:solidFill>
                            <a:srgbClr val="00B050"/>
                          </a:solidFill>
                        </a:rPr>
                        <a:t>dienaars</a:t>
                      </a:r>
                      <a:r>
                        <a:rPr lang="en-US" sz="1600" i="1" dirty="0">
                          <a:solidFill>
                            <a:srgbClr val="00B050"/>
                          </a:solidFill>
                        </a:rPr>
                        <a:t> die </a:t>
                      </a:r>
                      <a:r>
                        <a:rPr lang="en-US" sz="1600" i="1" dirty="0" err="1">
                          <a:solidFill>
                            <a:srgbClr val="00B050"/>
                          </a:solidFill>
                        </a:rPr>
                        <a:t>profete</a:t>
                      </a:r>
                      <a:r>
                        <a:rPr lang="en-US" sz="1600" i="1" dirty="0">
                          <a:solidFill>
                            <a:srgbClr val="00B050"/>
                          </a:solidFill>
                        </a:rPr>
                        <a:t> </a:t>
                      </a:r>
                      <a:r>
                        <a:rPr lang="en-US" sz="1600" i="1" dirty="0" err="1">
                          <a:solidFill>
                            <a:srgbClr val="00B050"/>
                          </a:solidFill>
                        </a:rPr>
                        <a:t>nie</a:t>
                      </a:r>
                      <a:r>
                        <a:rPr lang="en-US" sz="1600" i="1" dirty="0">
                          <a:solidFill>
                            <a:srgbClr val="00B050"/>
                          </a:solidFill>
                        </a:rPr>
                        <a:t>. </a:t>
                      </a:r>
                      <a:r>
                        <a:rPr lang="en-US" sz="1600" i="1" baseline="30000" dirty="0">
                          <a:solidFill>
                            <a:srgbClr val="00B050"/>
                          </a:solidFill>
                        </a:rPr>
                        <a:t>8</a:t>
                      </a:r>
                      <a:r>
                        <a:rPr lang="en-US" sz="1600" i="1" dirty="0">
                          <a:solidFill>
                            <a:srgbClr val="00B050"/>
                          </a:solidFill>
                        </a:rPr>
                        <a:t>Die </a:t>
                      </a:r>
                      <a:r>
                        <a:rPr lang="en-US" sz="1600" i="1" u="sng" dirty="0" err="1">
                          <a:solidFill>
                            <a:srgbClr val="00B050"/>
                          </a:solidFill>
                        </a:rPr>
                        <a:t>leeu</a:t>
                      </a:r>
                      <a:r>
                        <a:rPr lang="en-US" sz="1600" i="1" u="sng" dirty="0">
                          <a:solidFill>
                            <a:srgbClr val="00B050"/>
                          </a:solidFill>
                        </a:rPr>
                        <a:t> het </a:t>
                      </a:r>
                      <a:r>
                        <a:rPr lang="en-US" sz="1600" i="1" u="sng" dirty="0" err="1">
                          <a:solidFill>
                            <a:srgbClr val="00B050"/>
                          </a:solidFill>
                        </a:rPr>
                        <a:t>gebrul</a:t>
                      </a:r>
                      <a:r>
                        <a:rPr lang="en-US" sz="1600" i="1" dirty="0">
                          <a:solidFill>
                            <a:srgbClr val="00B050"/>
                          </a:solidFill>
                        </a:rPr>
                        <a:t>, </a:t>
                      </a:r>
                      <a:r>
                        <a:rPr lang="en-US" sz="1600" i="1" dirty="0" err="1">
                          <a:solidFill>
                            <a:srgbClr val="00B050"/>
                          </a:solidFill>
                        </a:rPr>
                        <a:t>wie</a:t>
                      </a:r>
                      <a:r>
                        <a:rPr lang="en-US" sz="1600" i="1" dirty="0">
                          <a:solidFill>
                            <a:srgbClr val="00B050"/>
                          </a:solidFill>
                        </a:rPr>
                        <a:t> </a:t>
                      </a:r>
                      <a:r>
                        <a:rPr lang="en-US" sz="1600" i="1" dirty="0" err="1">
                          <a:solidFill>
                            <a:srgbClr val="00B050"/>
                          </a:solidFill>
                        </a:rPr>
                        <a:t>sal</a:t>
                      </a:r>
                      <a:r>
                        <a:rPr lang="en-US" sz="1600" i="1" dirty="0">
                          <a:solidFill>
                            <a:srgbClr val="00B050"/>
                          </a:solidFill>
                        </a:rPr>
                        <a:t> </a:t>
                      </a:r>
                      <a:r>
                        <a:rPr lang="en-US" sz="1600" i="1" dirty="0" err="1">
                          <a:solidFill>
                            <a:srgbClr val="00B050"/>
                          </a:solidFill>
                        </a:rPr>
                        <a:t>nie</a:t>
                      </a:r>
                      <a:r>
                        <a:rPr lang="en-US" sz="1600" i="1" dirty="0">
                          <a:solidFill>
                            <a:srgbClr val="00B050"/>
                          </a:solidFill>
                        </a:rPr>
                        <a:t> bang wees </a:t>
                      </a:r>
                      <a:r>
                        <a:rPr lang="en-US" sz="1600" i="1" dirty="0" err="1">
                          <a:solidFill>
                            <a:srgbClr val="00B050"/>
                          </a:solidFill>
                        </a:rPr>
                        <a:t>nie</a:t>
                      </a:r>
                      <a:r>
                        <a:rPr lang="en-US" sz="1600" i="1" dirty="0">
                          <a:solidFill>
                            <a:srgbClr val="00B050"/>
                          </a:solidFill>
                        </a:rPr>
                        <a:t>? Die Here God het </a:t>
                      </a:r>
                      <a:r>
                        <a:rPr lang="en-US" sz="1600" i="1" dirty="0" err="1">
                          <a:solidFill>
                            <a:srgbClr val="00B050"/>
                          </a:solidFill>
                        </a:rPr>
                        <a:t>gepraat</a:t>
                      </a:r>
                      <a:r>
                        <a:rPr lang="en-US" sz="1600" i="1" dirty="0">
                          <a:solidFill>
                            <a:srgbClr val="00B050"/>
                          </a:solidFill>
                        </a:rPr>
                        <a:t>, </a:t>
                      </a:r>
                      <a:r>
                        <a:rPr lang="en-US" sz="1600" i="1" dirty="0" err="1">
                          <a:solidFill>
                            <a:srgbClr val="00B050"/>
                          </a:solidFill>
                        </a:rPr>
                        <a:t>wie</a:t>
                      </a:r>
                      <a:r>
                        <a:rPr lang="en-US" sz="1600" i="1" dirty="0">
                          <a:solidFill>
                            <a:srgbClr val="00B050"/>
                          </a:solidFill>
                        </a:rPr>
                        <a:t> </a:t>
                      </a:r>
                      <a:r>
                        <a:rPr lang="en-US" sz="1600" i="1" dirty="0" err="1">
                          <a:solidFill>
                            <a:srgbClr val="00B050"/>
                          </a:solidFill>
                        </a:rPr>
                        <a:t>sal</a:t>
                      </a:r>
                      <a:r>
                        <a:rPr lang="en-US" sz="1600" i="1" dirty="0">
                          <a:solidFill>
                            <a:srgbClr val="00B050"/>
                          </a:solidFill>
                        </a:rPr>
                        <a:t> </a:t>
                      </a:r>
                      <a:r>
                        <a:rPr lang="en-US" sz="1600" i="1" dirty="0" err="1">
                          <a:solidFill>
                            <a:srgbClr val="00B050"/>
                          </a:solidFill>
                        </a:rPr>
                        <a:t>nie</a:t>
                      </a:r>
                      <a:r>
                        <a:rPr lang="en-US" sz="1600" i="1" dirty="0">
                          <a:solidFill>
                            <a:srgbClr val="00B050"/>
                          </a:solidFill>
                        </a:rPr>
                        <a:t> as </a:t>
                      </a:r>
                      <a:r>
                        <a:rPr lang="en-US" sz="1600" i="1" dirty="0" err="1">
                          <a:solidFill>
                            <a:srgbClr val="00B050"/>
                          </a:solidFill>
                        </a:rPr>
                        <a:t>profeet</a:t>
                      </a:r>
                      <a:r>
                        <a:rPr lang="en-US" sz="1600" i="1" dirty="0">
                          <a:solidFill>
                            <a:srgbClr val="00B050"/>
                          </a:solidFill>
                        </a:rPr>
                        <a:t> </a:t>
                      </a:r>
                      <a:r>
                        <a:rPr lang="en-US" sz="1600" i="1" dirty="0" err="1">
                          <a:solidFill>
                            <a:srgbClr val="00B050"/>
                          </a:solidFill>
                        </a:rPr>
                        <a:t>optree</a:t>
                      </a:r>
                      <a:r>
                        <a:rPr lang="en-US" sz="1600" i="1" dirty="0">
                          <a:solidFill>
                            <a:srgbClr val="00B050"/>
                          </a:solidFill>
                        </a:rPr>
                        <a:t> </a:t>
                      </a:r>
                      <a:r>
                        <a:rPr lang="en-US" sz="1600" i="1" dirty="0" err="1">
                          <a:solidFill>
                            <a:srgbClr val="00B050"/>
                          </a:solidFill>
                        </a:rPr>
                        <a:t>nie</a:t>
                      </a:r>
                      <a:r>
                        <a:rPr lang="en-US" sz="1600" i="1" dirty="0">
                          <a:solidFill>
                            <a:srgbClr val="00B050"/>
                          </a:solidFill>
                        </a:rPr>
                        <a:t>?”</a:t>
                      </a:r>
                      <a:r>
                        <a:rPr lang="en-US" sz="1600" dirty="0">
                          <a:solidFill>
                            <a:srgbClr val="00B050"/>
                          </a:solidFill>
                        </a:rPr>
                        <a:t> </a:t>
                      </a:r>
                      <a:endParaRPr lang="en-ZA" sz="1600" dirty="0">
                        <a:solidFill>
                          <a:srgbClr val="00B050"/>
                        </a:solidFill>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a:solidFill>
                            <a:schemeClr val="tx1"/>
                          </a:solidFill>
                        </a:rPr>
                        <a:t>Jesus Christus is </a:t>
                      </a:r>
                      <a:r>
                        <a:rPr lang="en-US" sz="1600" dirty="0" err="1">
                          <a:solidFill>
                            <a:schemeClr val="tx1"/>
                          </a:solidFill>
                        </a:rPr>
                        <a:t>uit</a:t>
                      </a:r>
                      <a:r>
                        <a:rPr lang="en-US" sz="1600" dirty="0">
                          <a:solidFill>
                            <a:schemeClr val="tx1"/>
                          </a:solidFill>
                        </a:rPr>
                        <a:t> die </a:t>
                      </a:r>
                      <a:r>
                        <a:rPr lang="en-US" sz="1600" dirty="0" err="1">
                          <a:solidFill>
                            <a:schemeClr val="tx1"/>
                          </a:solidFill>
                        </a:rPr>
                        <a:t>stam</a:t>
                      </a:r>
                      <a:r>
                        <a:rPr lang="en-US" sz="1600" dirty="0">
                          <a:solidFill>
                            <a:schemeClr val="tx1"/>
                          </a:solidFill>
                        </a:rPr>
                        <a:t> van Dawid </a:t>
                      </a:r>
                      <a:r>
                        <a:rPr lang="en-US" sz="1600" dirty="0" err="1">
                          <a:solidFill>
                            <a:schemeClr val="tx1"/>
                          </a:solidFill>
                        </a:rPr>
                        <a:t>gebore</a:t>
                      </a:r>
                      <a:r>
                        <a:rPr lang="en-US" sz="1600" dirty="0">
                          <a:solidFill>
                            <a:schemeClr val="tx1"/>
                          </a:solidFill>
                        </a:rPr>
                        <a:t> </a:t>
                      </a:r>
                      <a:r>
                        <a:rPr lang="en-US" sz="1600" dirty="0" err="1">
                          <a:solidFill>
                            <a:schemeClr val="tx1"/>
                          </a:solidFill>
                        </a:rPr>
                        <a:t>en</a:t>
                      </a:r>
                      <a:r>
                        <a:rPr lang="en-US" sz="1600" dirty="0">
                          <a:solidFill>
                            <a:schemeClr val="tx1"/>
                          </a:solidFill>
                        </a:rPr>
                        <a:t> het die </a:t>
                      </a:r>
                      <a:r>
                        <a:rPr lang="en-US" sz="1600" dirty="0" err="1">
                          <a:solidFill>
                            <a:schemeClr val="tx1"/>
                          </a:solidFill>
                        </a:rPr>
                        <a:t>oorwinning</a:t>
                      </a:r>
                      <a:r>
                        <a:rPr lang="en-US" sz="1600" dirty="0">
                          <a:solidFill>
                            <a:schemeClr val="tx1"/>
                          </a:solidFill>
                        </a:rPr>
                        <a:t> </a:t>
                      </a:r>
                      <a:r>
                        <a:rPr lang="en-US" sz="1600" dirty="0" err="1">
                          <a:solidFill>
                            <a:schemeClr val="tx1"/>
                          </a:solidFill>
                        </a:rPr>
                        <a:t>behaal</a:t>
                      </a:r>
                      <a:r>
                        <a:rPr lang="en-US" sz="1600" dirty="0">
                          <a:solidFill>
                            <a:schemeClr val="tx1"/>
                          </a:solidFill>
                        </a:rPr>
                        <a:t> </a:t>
                      </a:r>
                      <a:r>
                        <a:rPr lang="en-US" sz="1600" dirty="0" err="1">
                          <a:solidFill>
                            <a:schemeClr val="tx1"/>
                          </a:solidFill>
                        </a:rPr>
                        <a:t>deur</a:t>
                      </a:r>
                      <a:r>
                        <a:rPr lang="en-US" sz="1600" dirty="0">
                          <a:solidFill>
                            <a:schemeClr val="tx1"/>
                          </a:solidFill>
                        </a:rPr>
                        <a:t> </a:t>
                      </a:r>
                      <a:r>
                        <a:rPr lang="en-US" sz="1600" dirty="0" err="1">
                          <a:solidFill>
                            <a:schemeClr val="tx1"/>
                          </a:solidFill>
                        </a:rPr>
                        <a:t>uit</a:t>
                      </a:r>
                      <a:r>
                        <a:rPr lang="en-US" sz="1600" dirty="0">
                          <a:solidFill>
                            <a:schemeClr val="tx1"/>
                          </a:solidFill>
                        </a:rPr>
                        <a:t> die </a:t>
                      </a:r>
                      <a:r>
                        <a:rPr lang="en-US" sz="1600" dirty="0" err="1">
                          <a:solidFill>
                            <a:schemeClr val="tx1"/>
                          </a:solidFill>
                        </a:rPr>
                        <a:t>dood</a:t>
                      </a:r>
                      <a:r>
                        <a:rPr lang="en-US" sz="1600" dirty="0">
                          <a:solidFill>
                            <a:schemeClr val="tx1"/>
                          </a:solidFill>
                        </a:rPr>
                        <a:t> op </a:t>
                      </a:r>
                      <a:r>
                        <a:rPr lang="en-US" sz="1600" dirty="0" err="1">
                          <a:solidFill>
                            <a:schemeClr val="tx1"/>
                          </a:solidFill>
                        </a:rPr>
                        <a:t>te</a:t>
                      </a:r>
                      <a:r>
                        <a:rPr lang="en-US" sz="1600" dirty="0">
                          <a:solidFill>
                            <a:schemeClr val="tx1"/>
                          </a:solidFill>
                        </a:rPr>
                        <a:t> </a:t>
                      </a:r>
                      <a:r>
                        <a:rPr lang="en-US" sz="1600" dirty="0" err="1">
                          <a:solidFill>
                            <a:schemeClr val="tx1"/>
                          </a:solidFill>
                        </a:rPr>
                        <a:t>staan</a:t>
                      </a:r>
                      <a:r>
                        <a:rPr lang="en-US" sz="1600" dirty="0">
                          <a:solidFill>
                            <a:schemeClr val="tx1"/>
                          </a:solidFill>
                        </a:rPr>
                        <a:t>.</a:t>
                      </a:r>
                      <a:endParaRPr lang="en-ZA" sz="1600" dirty="0">
                        <a:solidFill>
                          <a:schemeClr val="tx1"/>
                        </a:solidFill>
                      </a:endParaRPr>
                    </a:p>
                    <a:p>
                      <a:pPr marL="0" indent="0">
                        <a:buFont typeface="Arial" panose="020B0604020202020204" pitchFamily="34" charset="0"/>
                        <a:buNone/>
                      </a:pPr>
                      <a:endParaRPr lang="en-US" sz="1600" dirty="0">
                        <a:solidFill>
                          <a:srgbClr val="0070C0"/>
                        </a:solidFill>
                      </a:endParaRPr>
                    </a:p>
                    <a:p>
                      <a:pPr marL="0" indent="0">
                        <a:buFont typeface="Arial" panose="020B0604020202020204" pitchFamily="34" charset="0"/>
                        <a:buNone/>
                      </a:pPr>
                      <a:r>
                        <a:rPr lang="en-US" sz="1600" dirty="0" err="1">
                          <a:solidFill>
                            <a:srgbClr val="0070C0"/>
                          </a:solidFill>
                        </a:rPr>
                        <a:t>Openbaring</a:t>
                      </a:r>
                      <a:r>
                        <a:rPr lang="en-US" sz="1600" dirty="0">
                          <a:solidFill>
                            <a:srgbClr val="0070C0"/>
                          </a:solidFill>
                        </a:rPr>
                        <a:t> 5:1-5: </a:t>
                      </a:r>
                      <a:r>
                        <a:rPr lang="en-US" sz="1600" i="1" dirty="0">
                          <a:solidFill>
                            <a:srgbClr val="0070C0"/>
                          </a:solidFill>
                        </a:rPr>
                        <a:t>“</a:t>
                      </a:r>
                      <a:r>
                        <a:rPr lang="en-US" sz="1600" i="1" baseline="30000" dirty="0">
                          <a:solidFill>
                            <a:srgbClr val="0070C0"/>
                          </a:solidFill>
                        </a:rPr>
                        <a:t>1</a:t>
                      </a:r>
                      <a:r>
                        <a:rPr lang="en-US" sz="1600" i="1" dirty="0">
                          <a:solidFill>
                            <a:srgbClr val="0070C0"/>
                          </a:solidFill>
                        </a:rPr>
                        <a:t>In die </a:t>
                      </a:r>
                      <a:r>
                        <a:rPr lang="en-US" sz="1600" b="1" i="1" dirty="0" err="1">
                          <a:solidFill>
                            <a:srgbClr val="0070C0"/>
                          </a:solidFill>
                        </a:rPr>
                        <a:t>regterhand</a:t>
                      </a:r>
                      <a:r>
                        <a:rPr lang="en-US" sz="1600" i="1" dirty="0">
                          <a:solidFill>
                            <a:srgbClr val="0070C0"/>
                          </a:solidFill>
                        </a:rPr>
                        <a:t> van </a:t>
                      </a:r>
                      <a:r>
                        <a:rPr lang="en-US" sz="1600" i="1" dirty="0" err="1">
                          <a:solidFill>
                            <a:srgbClr val="0070C0"/>
                          </a:solidFill>
                        </a:rPr>
                        <a:t>Hom</a:t>
                      </a:r>
                      <a:r>
                        <a:rPr lang="en-US" sz="1600" i="1" dirty="0">
                          <a:solidFill>
                            <a:srgbClr val="0070C0"/>
                          </a:solidFill>
                        </a:rPr>
                        <a:t> wat op die </a:t>
                      </a:r>
                      <a:r>
                        <a:rPr lang="en-US" sz="1600" i="1" dirty="0" err="1">
                          <a:solidFill>
                            <a:srgbClr val="0070C0"/>
                          </a:solidFill>
                        </a:rPr>
                        <a:t>troon</a:t>
                      </a:r>
                      <a:r>
                        <a:rPr lang="en-US" sz="1600" i="1" dirty="0">
                          <a:solidFill>
                            <a:srgbClr val="0070C0"/>
                          </a:solidFill>
                        </a:rPr>
                        <a:t> sit, het </a:t>
                      </a:r>
                      <a:r>
                        <a:rPr lang="en-US" sz="1600" i="1" dirty="0" err="1">
                          <a:solidFill>
                            <a:srgbClr val="0070C0"/>
                          </a:solidFill>
                        </a:rPr>
                        <a:t>ek</a:t>
                      </a:r>
                      <a:r>
                        <a:rPr lang="en-US" sz="1600" i="1" dirty="0">
                          <a:solidFill>
                            <a:srgbClr val="0070C0"/>
                          </a:solidFill>
                        </a:rPr>
                        <a:t> ‘n </a:t>
                      </a:r>
                      <a:r>
                        <a:rPr lang="en-US" sz="1600" i="1" dirty="0" err="1">
                          <a:solidFill>
                            <a:srgbClr val="0070C0"/>
                          </a:solidFill>
                        </a:rPr>
                        <a:t>boekrol</a:t>
                      </a:r>
                      <a:r>
                        <a:rPr lang="en-US" sz="1600" i="1" dirty="0">
                          <a:solidFill>
                            <a:srgbClr val="0070C0"/>
                          </a:solidFill>
                        </a:rPr>
                        <a:t> </a:t>
                      </a:r>
                      <a:r>
                        <a:rPr lang="en-US" sz="1600" i="1" dirty="0" err="1">
                          <a:solidFill>
                            <a:srgbClr val="0070C0"/>
                          </a:solidFill>
                        </a:rPr>
                        <a:t>gesien</a:t>
                      </a:r>
                      <a:r>
                        <a:rPr lang="en-US" sz="1600" i="1" dirty="0">
                          <a:solidFill>
                            <a:srgbClr val="0070C0"/>
                          </a:solidFill>
                        </a:rPr>
                        <a:t> wat </a:t>
                      </a:r>
                      <a:r>
                        <a:rPr lang="en-US" sz="1600" i="1" dirty="0" err="1">
                          <a:solidFill>
                            <a:srgbClr val="0070C0"/>
                          </a:solidFill>
                        </a:rPr>
                        <a:t>aan</a:t>
                      </a:r>
                      <a:r>
                        <a:rPr lang="en-US" sz="1600" i="1" dirty="0">
                          <a:solidFill>
                            <a:srgbClr val="0070C0"/>
                          </a:solidFill>
                        </a:rPr>
                        <a:t> die </a:t>
                      </a:r>
                      <a:r>
                        <a:rPr lang="en-US" sz="1600" i="1" dirty="0" err="1">
                          <a:solidFill>
                            <a:srgbClr val="0070C0"/>
                          </a:solidFill>
                        </a:rPr>
                        <a:t>voor</a:t>
                      </a:r>
                      <a:r>
                        <a:rPr lang="en-US" sz="1600" i="1" dirty="0">
                          <a:solidFill>
                            <a:srgbClr val="0070C0"/>
                          </a:solidFill>
                        </a:rPr>
                        <a:t>- </a:t>
                      </a:r>
                      <a:r>
                        <a:rPr lang="en-US" sz="1600" i="1" dirty="0" err="1">
                          <a:solidFill>
                            <a:srgbClr val="0070C0"/>
                          </a:solidFill>
                        </a:rPr>
                        <a:t>en</a:t>
                      </a:r>
                      <a:r>
                        <a:rPr lang="en-US" sz="1600" i="1" dirty="0">
                          <a:solidFill>
                            <a:srgbClr val="0070C0"/>
                          </a:solidFill>
                        </a:rPr>
                        <a:t> </a:t>
                      </a:r>
                      <a:r>
                        <a:rPr lang="en-US" sz="1600" i="1" dirty="0" err="1">
                          <a:solidFill>
                            <a:srgbClr val="0070C0"/>
                          </a:solidFill>
                        </a:rPr>
                        <a:t>aan</a:t>
                      </a:r>
                      <a:r>
                        <a:rPr lang="en-US" sz="1600" i="1" dirty="0">
                          <a:solidFill>
                            <a:srgbClr val="0070C0"/>
                          </a:solidFill>
                        </a:rPr>
                        <a:t> die </a:t>
                      </a:r>
                      <a:r>
                        <a:rPr lang="en-US" sz="1600" i="1" dirty="0" err="1">
                          <a:solidFill>
                            <a:srgbClr val="0070C0"/>
                          </a:solidFill>
                        </a:rPr>
                        <a:t>agterkant</a:t>
                      </a:r>
                      <a:r>
                        <a:rPr lang="en-US" sz="1600" i="1" dirty="0">
                          <a:solidFill>
                            <a:srgbClr val="0070C0"/>
                          </a:solidFill>
                        </a:rPr>
                        <a:t> vol </a:t>
                      </a:r>
                      <a:r>
                        <a:rPr lang="en-US" sz="1600" i="1" dirty="0" err="1">
                          <a:solidFill>
                            <a:srgbClr val="0070C0"/>
                          </a:solidFill>
                        </a:rPr>
                        <a:t>geskrywe</a:t>
                      </a:r>
                      <a:r>
                        <a:rPr lang="en-US" sz="1600" i="1" dirty="0">
                          <a:solidFill>
                            <a:srgbClr val="0070C0"/>
                          </a:solidFill>
                        </a:rPr>
                        <a:t> was </a:t>
                      </a:r>
                      <a:r>
                        <a:rPr lang="en-US" sz="1600" i="1" dirty="0" err="1">
                          <a:solidFill>
                            <a:srgbClr val="0070C0"/>
                          </a:solidFill>
                        </a:rPr>
                        <a:t>en</a:t>
                      </a:r>
                      <a:r>
                        <a:rPr lang="en-US" sz="1600" i="1" dirty="0">
                          <a:solidFill>
                            <a:srgbClr val="0070C0"/>
                          </a:solidFill>
                        </a:rPr>
                        <a:t> wat met </a:t>
                      </a:r>
                      <a:r>
                        <a:rPr lang="en-US" sz="1600" i="1" dirty="0" err="1">
                          <a:solidFill>
                            <a:srgbClr val="0070C0"/>
                          </a:solidFill>
                        </a:rPr>
                        <a:t>sewe</a:t>
                      </a:r>
                      <a:r>
                        <a:rPr lang="en-US" sz="1600" i="1" dirty="0">
                          <a:solidFill>
                            <a:srgbClr val="0070C0"/>
                          </a:solidFill>
                        </a:rPr>
                        <a:t> </a:t>
                      </a:r>
                      <a:r>
                        <a:rPr lang="en-US" sz="1600" i="1" dirty="0" err="1">
                          <a:solidFill>
                            <a:srgbClr val="0070C0"/>
                          </a:solidFill>
                        </a:rPr>
                        <a:t>seëls</a:t>
                      </a:r>
                      <a:r>
                        <a:rPr lang="en-US" sz="1600" i="1" dirty="0">
                          <a:solidFill>
                            <a:srgbClr val="0070C0"/>
                          </a:solidFill>
                        </a:rPr>
                        <a:t> </a:t>
                      </a:r>
                      <a:r>
                        <a:rPr lang="en-US" sz="1600" i="1" dirty="0" err="1">
                          <a:solidFill>
                            <a:srgbClr val="0070C0"/>
                          </a:solidFill>
                        </a:rPr>
                        <a:t>goed</a:t>
                      </a:r>
                      <a:r>
                        <a:rPr lang="en-US" sz="1600" i="1" dirty="0">
                          <a:solidFill>
                            <a:srgbClr val="0070C0"/>
                          </a:solidFill>
                        </a:rPr>
                        <a:t> </a:t>
                      </a:r>
                      <a:r>
                        <a:rPr lang="en-US" sz="1600" i="1" dirty="0" err="1">
                          <a:solidFill>
                            <a:srgbClr val="0070C0"/>
                          </a:solidFill>
                        </a:rPr>
                        <a:t>verseël</a:t>
                      </a:r>
                      <a:r>
                        <a:rPr lang="en-US" sz="1600" i="1" dirty="0">
                          <a:solidFill>
                            <a:srgbClr val="0070C0"/>
                          </a:solidFill>
                        </a:rPr>
                        <a:t> was. </a:t>
                      </a:r>
                      <a:r>
                        <a:rPr lang="en-US" sz="1600" i="1" baseline="30000" dirty="0">
                          <a:solidFill>
                            <a:srgbClr val="0070C0"/>
                          </a:solidFill>
                        </a:rPr>
                        <a:t>2</a:t>
                      </a:r>
                      <a:r>
                        <a:rPr lang="en-US" sz="1600" i="1" dirty="0">
                          <a:solidFill>
                            <a:srgbClr val="0070C0"/>
                          </a:solidFill>
                        </a:rPr>
                        <a:t>Toe het </a:t>
                      </a:r>
                      <a:r>
                        <a:rPr lang="en-US" sz="1600" i="1" dirty="0" err="1">
                          <a:solidFill>
                            <a:srgbClr val="0070C0"/>
                          </a:solidFill>
                        </a:rPr>
                        <a:t>ek</a:t>
                      </a:r>
                      <a:r>
                        <a:rPr lang="en-US" sz="1600" i="1" dirty="0">
                          <a:solidFill>
                            <a:srgbClr val="0070C0"/>
                          </a:solidFill>
                        </a:rPr>
                        <a:t> ‘n </a:t>
                      </a:r>
                      <a:r>
                        <a:rPr lang="en-US" sz="1600" i="1" dirty="0" err="1">
                          <a:solidFill>
                            <a:srgbClr val="0070C0"/>
                          </a:solidFill>
                        </a:rPr>
                        <a:t>sterk</a:t>
                      </a:r>
                      <a:r>
                        <a:rPr lang="en-US" sz="1600" i="1" dirty="0">
                          <a:solidFill>
                            <a:srgbClr val="0070C0"/>
                          </a:solidFill>
                        </a:rPr>
                        <a:t> </a:t>
                      </a:r>
                      <a:r>
                        <a:rPr lang="en-US" sz="1600" i="1" dirty="0" err="1">
                          <a:solidFill>
                            <a:srgbClr val="0070C0"/>
                          </a:solidFill>
                        </a:rPr>
                        <a:t>engel</a:t>
                      </a:r>
                      <a:r>
                        <a:rPr lang="en-US" sz="1600" i="1" dirty="0">
                          <a:solidFill>
                            <a:srgbClr val="0070C0"/>
                          </a:solidFill>
                        </a:rPr>
                        <a:t> </a:t>
                      </a:r>
                      <a:r>
                        <a:rPr lang="en-US" sz="1600" i="1" dirty="0" err="1">
                          <a:solidFill>
                            <a:srgbClr val="0070C0"/>
                          </a:solidFill>
                        </a:rPr>
                        <a:t>gesien</a:t>
                      </a:r>
                      <a:r>
                        <a:rPr lang="en-US" sz="1600" i="1" dirty="0">
                          <a:solidFill>
                            <a:srgbClr val="0070C0"/>
                          </a:solidFill>
                        </a:rPr>
                        <a:t> wat met ‘n </a:t>
                      </a:r>
                      <a:r>
                        <a:rPr lang="en-US" sz="1600" i="1" dirty="0" err="1">
                          <a:solidFill>
                            <a:srgbClr val="0070C0"/>
                          </a:solidFill>
                        </a:rPr>
                        <a:t>harde</a:t>
                      </a:r>
                      <a:r>
                        <a:rPr lang="en-US" sz="1600" i="1" dirty="0">
                          <a:solidFill>
                            <a:srgbClr val="0070C0"/>
                          </a:solidFill>
                        </a:rPr>
                        <a:t> stem </a:t>
                      </a:r>
                      <a:r>
                        <a:rPr lang="en-US" sz="1600" i="1" dirty="0" err="1">
                          <a:solidFill>
                            <a:srgbClr val="0070C0"/>
                          </a:solidFill>
                        </a:rPr>
                        <a:t>uitgeroep</a:t>
                      </a:r>
                      <a:r>
                        <a:rPr lang="en-US" sz="1600" i="1" dirty="0">
                          <a:solidFill>
                            <a:srgbClr val="0070C0"/>
                          </a:solidFill>
                        </a:rPr>
                        <a:t> het: ‘Wie is </a:t>
                      </a:r>
                      <a:r>
                        <a:rPr lang="en-US" sz="1600" i="1" dirty="0" err="1">
                          <a:solidFill>
                            <a:srgbClr val="0070C0"/>
                          </a:solidFill>
                        </a:rPr>
                        <a:t>waardig</a:t>
                      </a:r>
                      <a:r>
                        <a:rPr lang="en-US" sz="1600" i="1" dirty="0">
                          <a:solidFill>
                            <a:srgbClr val="0070C0"/>
                          </a:solidFill>
                        </a:rPr>
                        <a:t> om die </a:t>
                      </a:r>
                      <a:r>
                        <a:rPr lang="en-US" sz="1600" i="1" dirty="0" err="1">
                          <a:solidFill>
                            <a:srgbClr val="0070C0"/>
                          </a:solidFill>
                        </a:rPr>
                        <a:t>boek</a:t>
                      </a:r>
                      <a:r>
                        <a:rPr lang="en-US" sz="1600" i="1" dirty="0">
                          <a:solidFill>
                            <a:srgbClr val="0070C0"/>
                          </a:solidFill>
                        </a:rPr>
                        <a:t> </a:t>
                      </a:r>
                      <a:r>
                        <a:rPr lang="en-US" sz="1600" i="1" dirty="0" err="1">
                          <a:solidFill>
                            <a:srgbClr val="0070C0"/>
                          </a:solidFill>
                        </a:rPr>
                        <a:t>oop</a:t>
                      </a:r>
                      <a:r>
                        <a:rPr lang="en-US" sz="1600" i="1" dirty="0">
                          <a:solidFill>
                            <a:srgbClr val="0070C0"/>
                          </a:solidFill>
                        </a:rPr>
                        <a:t> </a:t>
                      </a:r>
                      <a:r>
                        <a:rPr lang="en-US" sz="1600" i="1" dirty="0" err="1">
                          <a:solidFill>
                            <a:srgbClr val="0070C0"/>
                          </a:solidFill>
                        </a:rPr>
                        <a:t>te</a:t>
                      </a:r>
                      <a:r>
                        <a:rPr lang="en-US" sz="1600" i="1" dirty="0">
                          <a:solidFill>
                            <a:srgbClr val="0070C0"/>
                          </a:solidFill>
                        </a:rPr>
                        <a:t> </a:t>
                      </a:r>
                      <a:r>
                        <a:rPr lang="en-US" sz="1600" i="1" dirty="0" err="1">
                          <a:solidFill>
                            <a:srgbClr val="0070C0"/>
                          </a:solidFill>
                        </a:rPr>
                        <a:t>maak</a:t>
                      </a:r>
                      <a:r>
                        <a:rPr lang="en-US" sz="1600" i="1" dirty="0">
                          <a:solidFill>
                            <a:srgbClr val="0070C0"/>
                          </a:solidFill>
                        </a:rPr>
                        <a:t> </a:t>
                      </a:r>
                      <a:r>
                        <a:rPr lang="en-US" sz="1600" i="1" dirty="0" err="1">
                          <a:solidFill>
                            <a:srgbClr val="0070C0"/>
                          </a:solidFill>
                        </a:rPr>
                        <a:t>deur</a:t>
                      </a:r>
                      <a:r>
                        <a:rPr lang="en-US" sz="1600" i="1" dirty="0">
                          <a:solidFill>
                            <a:srgbClr val="0070C0"/>
                          </a:solidFill>
                        </a:rPr>
                        <a:t> die </a:t>
                      </a:r>
                      <a:r>
                        <a:rPr lang="en-US" sz="1600" i="1" dirty="0" err="1">
                          <a:solidFill>
                            <a:srgbClr val="0070C0"/>
                          </a:solidFill>
                        </a:rPr>
                        <a:t>seëls</a:t>
                      </a:r>
                      <a:r>
                        <a:rPr lang="en-US" sz="1600" i="1" dirty="0">
                          <a:solidFill>
                            <a:srgbClr val="0070C0"/>
                          </a:solidFill>
                        </a:rPr>
                        <a:t> </a:t>
                      </a:r>
                      <a:r>
                        <a:rPr lang="en-US" sz="1600" i="1" dirty="0" err="1">
                          <a:solidFill>
                            <a:srgbClr val="0070C0"/>
                          </a:solidFill>
                        </a:rPr>
                        <a:t>daarvan</a:t>
                      </a:r>
                      <a:r>
                        <a:rPr lang="en-US" sz="1600" i="1" dirty="0">
                          <a:solidFill>
                            <a:srgbClr val="0070C0"/>
                          </a:solidFill>
                        </a:rPr>
                        <a:t> </a:t>
                      </a:r>
                      <a:r>
                        <a:rPr lang="en-US" sz="1600" i="1" dirty="0" err="1">
                          <a:solidFill>
                            <a:srgbClr val="0070C0"/>
                          </a:solidFill>
                        </a:rPr>
                        <a:t>te</a:t>
                      </a:r>
                      <a:r>
                        <a:rPr lang="en-US" sz="1600" i="1" dirty="0">
                          <a:solidFill>
                            <a:srgbClr val="0070C0"/>
                          </a:solidFill>
                        </a:rPr>
                        <a:t> </a:t>
                      </a:r>
                      <a:r>
                        <a:rPr lang="en-US" sz="1600" i="1" dirty="0" err="1">
                          <a:solidFill>
                            <a:srgbClr val="0070C0"/>
                          </a:solidFill>
                        </a:rPr>
                        <a:t>breek</a:t>
                      </a:r>
                      <a:r>
                        <a:rPr lang="en-US" sz="1600" i="1" dirty="0">
                          <a:solidFill>
                            <a:srgbClr val="0070C0"/>
                          </a:solidFill>
                        </a:rPr>
                        <a:t>?” </a:t>
                      </a:r>
                      <a:r>
                        <a:rPr lang="en-US" sz="1600" i="1" baseline="30000" dirty="0">
                          <a:solidFill>
                            <a:srgbClr val="0070C0"/>
                          </a:solidFill>
                        </a:rPr>
                        <a:t>3</a:t>
                      </a:r>
                      <a:r>
                        <a:rPr lang="en-US" sz="1600" i="1" dirty="0">
                          <a:solidFill>
                            <a:srgbClr val="0070C0"/>
                          </a:solidFill>
                        </a:rPr>
                        <a:t>Maar </a:t>
                      </a:r>
                      <a:r>
                        <a:rPr lang="en-US" sz="1600" i="1" dirty="0" err="1">
                          <a:solidFill>
                            <a:srgbClr val="0070C0"/>
                          </a:solidFill>
                        </a:rPr>
                        <a:t>niemand</a:t>
                      </a:r>
                      <a:r>
                        <a:rPr lang="en-US" sz="1600" i="1" dirty="0">
                          <a:solidFill>
                            <a:srgbClr val="0070C0"/>
                          </a:solidFill>
                        </a:rPr>
                        <a:t> in die </a:t>
                      </a:r>
                      <a:r>
                        <a:rPr lang="en-US" sz="1600" i="1" dirty="0" err="1">
                          <a:solidFill>
                            <a:srgbClr val="0070C0"/>
                          </a:solidFill>
                        </a:rPr>
                        <a:t>hemel</a:t>
                      </a:r>
                      <a:r>
                        <a:rPr lang="en-US" sz="1600" i="1" dirty="0">
                          <a:solidFill>
                            <a:srgbClr val="0070C0"/>
                          </a:solidFill>
                        </a:rPr>
                        <a:t> of op die </a:t>
                      </a:r>
                      <a:r>
                        <a:rPr lang="en-US" sz="1600" i="1" dirty="0" err="1">
                          <a:solidFill>
                            <a:srgbClr val="0070C0"/>
                          </a:solidFill>
                        </a:rPr>
                        <a:t>aarde</a:t>
                      </a:r>
                      <a:r>
                        <a:rPr lang="en-US" sz="1600" i="1" dirty="0">
                          <a:solidFill>
                            <a:srgbClr val="0070C0"/>
                          </a:solidFill>
                        </a:rPr>
                        <a:t> of </a:t>
                      </a:r>
                      <a:r>
                        <a:rPr lang="en-US" sz="1600" i="1" dirty="0" err="1">
                          <a:solidFill>
                            <a:srgbClr val="0070C0"/>
                          </a:solidFill>
                        </a:rPr>
                        <a:t>onder</a:t>
                      </a:r>
                      <a:r>
                        <a:rPr lang="en-US" sz="1600" i="1" dirty="0">
                          <a:solidFill>
                            <a:srgbClr val="0070C0"/>
                          </a:solidFill>
                        </a:rPr>
                        <a:t> die </a:t>
                      </a:r>
                      <a:r>
                        <a:rPr lang="en-US" sz="1600" i="1" dirty="0" err="1">
                          <a:solidFill>
                            <a:srgbClr val="0070C0"/>
                          </a:solidFill>
                        </a:rPr>
                        <a:t>aarde</a:t>
                      </a:r>
                      <a:r>
                        <a:rPr lang="en-US" sz="1600" i="1" dirty="0">
                          <a:solidFill>
                            <a:srgbClr val="0070C0"/>
                          </a:solidFill>
                        </a:rPr>
                        <a:t> was in </a:t>
                      </a:r>
                      <a:r>
                        <a:rPr lang="en-US" sz="1600" i="1" dirty="0" err="1">
                          <a:solidFill>
                            <a:srgbClr val="0070C0"/>
                          </a:solidFill>
                        </a:rPr>
                        <a:t>staat</a:t>
                      </a:r>
                      <a:r>
                        <a:rPr lang="en-US" sz="1600" i="1" dirty="0">
                          <a:solidFill>
                            <a:srgbClr val="0070C0"/>
                          </a:solidFill>
                        </a:rPr>
                        <a:t> om die </a:t>
                      </a:r>
                      <a:r>
                        <a:rPr lang="en-US" sz="1600" i="1" dirty="0" err="1">
                          <a:solidFill>
                            <a:srgbClr val="0070C0"/>
                          </a:solidFill>
                        </a:rPr>
                        <a:t>boek</a:t>
                      </a:r>
                      <a:r>
                        <a:rPr lang="en-US" sz="1600" i="1" dirty="0">
                          <a:solidFill>
                            <a:srgbClr val="0070C0"/>
                          </a:solidFill>
                        </a:rPr>
                        <a:t> </a:t>
                      </a:r>
                      <a:r>
                        <a:rPr lang="en-US" sz="1600" i="1" dirty="0" err="1">
                          <a:solidFill>
                            <a:srgbClr val="0070C0"/>
                          </a:solidFill>
                        </a:rPr>
                        <a:t>oop</a:t>
                      </a:r>
                      <a:r>
                        <a:rPr lang="en-US" sz="1600" i="1" dirty="0">
                          <a:solidFill>
                            <a:srgbClr val="0070C0"/>
                          </a:solidFill>
                        </a:rPr>
                        <a:t> </a:t>
                      </a:r>
                      <a:r>
                        <a:rPr lang="en-US" sz="1600" i="1" dirty="0" err="1">
                          <a:solidFill>
                            <a:srgbClr val="0070C0"/>
                          </a:solidFill>
                        </a:rPr>
                        <a:t>te</a:t>
                      </a:r>
                      <a:r>
                        <a:rPr lang="en-US" sz="1600" i="1" dirty="0">
                          <a:solidFill>
                            <a:srgbClr val="0070C0"/>
                          </a:solidFill>
                        </a:rPr>
                        <a:t> </a:t>
                      </a:r>
                      <a:r>
                        <a:rPr lang="en-US" sz="1600" i="1" dirty="0" err="1">
                          <a:solidFill>
                            <a:srgbClr val="0070C0"/>
                          </a:solidFill>
                        </a:rPr>
                        <a:t>maak</a:t>
                      </a:r>
                      <a:r>
                        <a:rPr lang="en-US" sz="1600" i="1" dirty="0">
                          <a:solidFill>
                            <a:srgbClr val="0070C0"/>
                          </a:solidFill>
                        </a:rPr>
                        <a:t> </a:t>
                      </a:r>
                      <a:r>
                        <a:rPr lang="en-US" sz="1600" i="1" dirty="0" err="1">
                          <a:solidFill>
                            <a:srgbClr val="0070C0"/>
                          </a:solidFill>
                        </a:rPr>
                        <a:t>en</a:t>
                      </a:r>
                      <a:r>
                        <a:rPr lang="en-US" sz="1600" i="1" dirty="0">
                          <a:solidFill>
                            <a:srgbClr val="0070C0"/>
                          </a:solidFill>
                        </a:rPr>
                        <a:t> </a:t>
                      </a:r>
                      <a:r>
                        <a:rPr lang="en-US" sz="1600" i="1" dirty="0" err="1">
                          <a:solidFill>
                            <a:srgbClr val="0070C0"/>
                          </a:solidFill>
                        </a:rPr>
                        <a:t>daarin</a:t>
                      </a:r>
                      <a:r>
                        <a:rPr lang="en-US" sz="1600" i="1" dirty="0">
                          <a:solidFill>
                            <a:srgbClr val="0070C0"/>
                          </a:solidFill>
                        </a:rPr>
                        <a:t> </a:t>
                      </a:r>
                      <a:r>
                        <a:rPr lang="en-US" sz="1600" i="1" dirty="0" err="1">
                          <a:solidFill>
                            <a:srgbClr val="0070C0"/>
                          </a:solidFill>
                        </a:rPr>
                        <a:t>te</a:t>
                      </a:r>
                      <a:r>
                        <a:rPr lang="en-US" sz="1600" i="1" dirty="0">
                          <a:solidFill>
                            <a:srgbClr val="0070C0"/>
                          </a:solidFill>
                        </a:rPr>
                        <a:t> </a:t>
                      </a:r>
                      <a:r>
                        <a:rPr lang="en-US" sz="1600" i="1" dirty="0" err="1">
                          <a:solidFill>
                            <a:srgbClr val="0070C0"/>
                          </a:solidFill>
                        </a:rPr>
                        <a:t>kyk</a:t>
                      </a:r>
                      <a:r>
                        <a:rPr lang="en-US" sz="1600" i="1" dirty="0">
                          <a:solidFill>
                            <a:srgbClr val="0070C0"/>
                          </a:solidFill>
                        </a:rPr>
                        <a:t> </a:t>
                      </a:r>
                      <a:r>
                        <a:rPr lang="en-US" sz="1600" i="1" dirty="0" err="1">
                          <a:solidFill>
                            <a:srgbClr val="0070C0"/>
                          </a:solidFill>
                        </a:rPr>
                        <a:t>nie</a:t>
                      </a:r>
                      <a:r>
                        <a:rPr lang="en-US" sz="1600" i="1" dirty="0">
                          <a:solidFill>
                            <a:srgbClr val="0070C0"/>
                          </a:solidFill>
                        </a:rPr>
                        <a:t>. </a:t>
                      </a:r>
                      <a:r>
                        <a:rPr lang="en-US" sz="1600" i="1" baseline="30000" dirty="0">
                          <a:solidFill>
                            <a:srgbClr val="0070C0"/>
                          </a:solidFill>
                        </a:rPr>
                        <a:t>4</a:t>
                      </a:r>
                      <a:r>
                        <a:rPr lang="en-US" sz="1600" i="1" dirty="0">
                          <a:solidFill>
                            <a:srgbClr val="0070C0"/>
                          </a:solidFill>
                        </a:rPr>
                        <a:t>Ek het </a:t>
                      </a:r>
                      <a:r>
                        <a:rPr lang="en-US" sz="1600" i="1" dirty="0" err="1">
                          <a:solidFill>
                            <a:srgbClr val="0070C0"/>
                          </a:solidFill>
                        </a:rPr>
                        <a:t>baie</a:t>
                      </a:r>
                      <a:r>
                        <a:rPr lang="en-US" sz="1600" i="1" dirty="0">
                          <a:solidFill>
                            <a:srgbClr val="0070C0"/>
                          </a:solidFill>
                        </a:rPr>
                        <a:t> </a:t>
                      </a:r>
                      <a:r>
                        <a:rPr lang="en-US" sz="1600" i="1" dirty="0" err="1">
                          <a:solidFill>
                            <a:srgbClr val="0070C0"/>
                          </a:solidFill>
                        </a:rPr>
                        <a:t>gehuil</a:t>
                      </a:r>
                      <a:r>
                        <a:rPr lang="en-US" sz="1600" i="1" dirty="0">
                          <a:solidFill>
                            <a:srgbClr val="0070C0"/>
                          </a:solidFill>
                        </a:rPr>
                        <a:t> </a:t>
                      </a:r>
                      <a:r>
                        <a:rPr lang="en-US" sz="1600" i="1" dirty="0" err="1">
                          <a:solidFill>
                            <a:srgbClr val="0070C0"/>
                          </a:solidFill>
                        </a:rPr>
                        <a:t>omdat</a:t>
                      </a:r>
                      <a:r>
                        <a:rPr lang="en-US" sz="1600" i="1" dirty="0">
                          <a:solidFill>
                            <a:srgbClr val="0070C0"/>
                          </a:solidFill>
                        </a:rPr>
                        <a:t> </a:t>
                      </a:r>
                      <a:r>
                        <a:rPr lang="en-US" sz="1600" i="1" dirty="0" err="1">
                          <a:solidFill>
                            <a:srgbClr val="0070C0"/>
                          </a:solidFill>
                        </a:rPr>
                        <a:t>daar</a:t>
                      </a:r>
                      <a:r>
                        <a:rPr lang="en-US" sz="1600" i="1" dirty="0">
                          <a:solidFill>
                            <a:srgbClr val="0070C0"/>
                          </a:solidFill>
                        </a:rPr>
                        <a:t> </a:t>
                      </a:r>
                      <a:r>
                        <a:rPr lang="en-US" sz="1600" i="1" dirty="0" err="1">
                          <a:solidFill>
                            <a:srgbClr val="0070C0"/>
                          </a:solidFill>
                        </a:rPr>
                        <a:t>niemand</a:t>
                      </a:r>
                      <a:r>
                        <a:rPr lang="en-US" sz="1600" i="1" dirty="0">
                          <a:solidFill>
                            <a:srgbClr val="0070C0"/>
                          </a:solidFill>
                        </a:rPr>
                        <a:t> </a:t>
                      </a:r>
                      <a:r>
                        <a:rPr lang="en-US" sz="1600" i="1" dirty="0" err="1">
                          <a:solidFill>
                            <a:srgbClr val="0070C0"/>
                          </a:solidFill>
                        </a:rPr>
                        <a:t>gekry</a:t>
                      </a:r>
                      <a:r>
                        <a:rPr lang="en-US" sz="1600" i="1" dirty="0">
                          <a:solidFill>
                            <a:srgbClr val="0070C0"/>
                          </a:solidFill>
                        </a:rPr>
                        <a:t> is wat </a:t>
                      </a:r>
                      <a:r>
                        <a:rPr lang="en-US" sz="1600" i="1" dirty="0" err="1">
                          <a:solidFill>
                            <a:srgbClr val="0070C0"/>
                          </a:solidFill>
                        </a:rPr>
                        <a:t>waardig</a:t>
                      </a:r>
                      <a:r>
                        <a:rPr lang="en-US" sz="1600" i="1" dirty="0">
                          <a:solidFill>
                            <a:srgbClr val="0070C0"/>
                          </a:solidFill>
                        </a:rPr>
                        <a:t> was om die </a:t>
                      </a:r>
                      <a:r>
                        <a:rPr lang="en-US" sz="1600" i="1" dirty="0" err="1">
                          <a:solidFill>
                            <a:srgbClr val="0070C0"/>
                          </a:solidFill>
                        </a:rPr>
                        <a:t>boek</a:t>
                      </a:r>
                      <a:r>
                        <a:rPr lang="en-US" sz="1600" i="1" dirty="0">
                          <a:solidFill>
                            <a:srgbClr val="0070C0"/>
                          </a:solidFill>
                        </a:rPr>
                        <a:t> </a:t>
                      </a:r>
                      <a:r>
                        <a:rPr lang="en-US" sz="1600" i="1" dirty="0" err="1">
                          <a:solidFill>
                            <a:srgbClr val="0070C0"/>
                          </a:solidFill>
                        </a:rPr>
                        <a:t>oop</a:t>
                      </a:r>
                      <a:r>
                        <a:rPr lang="en-US" sz="1600" i="1" dirty="0">
                          <a:solidFill>
                            <a:srgbClr val="0070C0"/>
                          </a:solidFill>
                        </a:rPr>
                        <a:t> </a:t>
                      </a:r>
                      <a:r>
                        <a:rPr lang="en-US" sz="1600" i="1" dirty="0" err="1">
                          <a:solidFill>
                            <a:srgbClr val="0070C0"/>
                          </a:solidFill>
                        </a:rPr>
                        <a:t>te</a:t>
                      </a:r>
                      <a:r>
                        <a:rPr lang="en-US" sz="1600" i="1" dirty="0">
                          <a:solidFill>
                            <a:srgbClr val="0070C0"/>
                          </a:solidFill>
                        </a:rPr>
                        <a:t> </a:t>
                      </a:r>
                      <a:r>
                        <a:rPr lang="en-US" sz="1600" i="1" dirty="0" err="1">
                          <a:solidFill>
                            <a:srgbClr val="0070C0"/>
                          </a:solidFill>
                        </a:rPr>
                        <a:t>maak</a:t>
                      </a:r>
                      <a:r>
                        <a:rPr lang="en-US" sz="1600" i="1" dirty="0">
                          <a:solidFill>
                            <a:srgbClr val="0070C0"/>
                          </a:solidFill>
                        </a:rPr>
                        <a:t> </a:t>
                      </a:r>
                      <a:r>
                        <a:rPr lang="en-US" sz="1600" i="1" dirty="0" err="1">
                          <a:solidFill>
                            <a:srgbClr val="0070C0"/>
                          </a:solidFill>
                        </a:rPr>
                        <a:t>en</a:t>
                      </a:r>
                      <a:r>
                        <a:rPr lang="en-US" sz="1600" i="1" dirty="0">
                          <a:solidFill>
                            <a:srgbClr val="0070C0"/>
                          </a:solidFill>
                        </a:rPr>
                        <a:t> </a:t>
                      </a:r>
                      <a:r>
                        <a:rPr lang="en-US" sz="1600" i="1" dirty="0" err="1">
                          <a:solidFill>
                            <a:srgbClr val="0070C0"/>
                          </a:solidFill>
                        </a:rPr>
                        <a:t>daarin</a:t>
                      </a:r>
                      <a:r>
                        <a:rPr lang="en-US" sz="1600" i="1" dirty="0">
                          <a:solidFill>
                            <a:srgbClr val="0070C0"/>
                          </a:solidFill>
                        </a:rPr>
                        <a:t> </a:t>
                      </a:r>
                      <a:r>
                        <a:rPr lang="en-US" sz="1600" i="1" dirty="0" err="1">
                          <a:solidFill>
                            <a:srgbClr val="0070C0"/>
                          </a:solidFill>
                        </a:rPr>
                        <a:t>te</a:t>
                      </a:r>
                      <a:r>
                        <a:rPr lang="en-US" sz="1600" i="1" dirty="0">
                          <a:solidFill>
                            <a:srgbClr val="0070C0"/>
                          </a:solidFill>
                        </a:rPr>
                        <a:t> </a:t>
                      </a:r>
                      <a:r>
                        <a:rPr lang="en-US" sz="1600" i="1" dirty="0" err="1">
                          <a:solidFill>
                            <a:srgbClr val="0070C0"/>
                          </a:solidFill>
                        </a:rPr>
                        <a:t>kyk</a:t>
                      </a:r>
                      <a:r>
                        <a:rPr lang="en-US" sz="1600" i="1" dirty="0">
                          <a:solidFill>
                            <a:srgbClr val="0070C0"/>
                          </a:solidFill>
                        </a:rPr>
                        <a:t> </a:t>
                      </a:r>
                      <a:r>
                        <a:rPr lang="en-US" sz="1600" i="1" dirty="0" err="1">
                          <a:solidFill>
                            <a:srgbClr val="0070C0"/>
                          </a:solidFill>
                        </a:rPr>
                        <a:t>nie</a:t>
                      </a:r>
                      <a:r>
                        <a:rPr lang="en-US" sz="1600" i="1" dirty="0">
                          <a:solidFill>
                            <a:srgbClr val="0070C0"/>
                          </a:solidFill>
                        </a:rPr>
                        <a:t>. </a:t>
                      </a:r>
                      <a:r>
                        <a:rPr lang="en-US" sz="1600" i="1" baseline="30000" dirty="0">
                          <a:solidFill>
                            <a:srgbClr val="0070C0"/>
                          </a:solidFill>
                        </a:rPr>
                        <a:t>5</a:t>
                      </a:r>
                      <a:r>
                        <a:rPr lang="en-US" sz="1600" i="1" dirty="0">
                          <a:solidFill>
                            <a:srgbClr val="0070C0"/>
                          </a:solidFill>
                        </a:rPr>
                        <a:t>Toe </a:t>
                      </a:r>
                      <a:r>
                        <a:rPr lang="en-US" sz="1600" i="1" dirty="0" err="1">
                          <a:solidFill>
                            <a:srgbClr val="0070C0"/>
                          </a:solidFill>
                        </a:rPr>
                        <a:t>sê</a:t>
                      </a:r>
                      <a:r>
                        <a:rPr lang="en-US" sz="1600" i="1" dirty="0">
                          <a:solidFill>
                            <a:srgbClr val="0070C0"/>
                          </a:solidFill>
                        </a:rPr>
                        <a:t> </a:t>
                      </a:r>
                      <a:r>
                        <a:rPr lang="en-US" sz="1600" i="1" dirty="0" err="1">
                          <a:solidFill>
                            <a:srgbClr val="0070C0"/>
                          </a:solidFill>
                        </a:rPr>
                        <a:t>een</a:t>
                      </a:r>
                      <a:r>
                        <a:rPr lang="en-US" sz="1600" i="1" dirty="0">
                          <a:solidFill>
                            <a:srgbClr val="0070C0"/>
                          </a:solidFill>
                        </a:rPr>
                        <a:t> van die </a:t>
                      </a:r>
                      <a:r>
                        <a:rPr lang="en-US" sz="1600" i="1" dirty="0" err="1">
                          <a:solidFill>
                            <a:srgbClr val="0070C0"/>
                          </a:solidFill>
                        </a:rPr>
                        <a:t>ouderlinge</a:t>
                      </a:r>
                      <a:r>
                        <a:rPr lang="en-US" sz="1600" i="1" dirty="0">
                          <a:solidFill>
                            <a:srgbClr val="0070C0"/>
                          </a:solidFill>
                        </a:rPr>
                        <a:t> </a:t>
                      </a:r>
                      <a:r>
                        <a:rPr lang="en-US" sz="1600" i="1" dirty="0" err="1">
                          <a:solidFill>
                            <a:srgbClr val="0070C0"/>
                          </a:solidFill>
                        </a:rPr>
                        <a:t>vir</a:t>
                      </a:r>
                      <a:r>
                        <a:rPr lang="en-US" sz="1600" i="1" dirty="0">
                          <a:solidFill>
                            <a:srgbClr val="0070C0"/>
                          </a:solidFill>
                        </a:rPr>
                        <a:t> my: ‘</a:t>
                      </a:r>
                      <a:r>
                        <a:rPr lang="en-US" sz="1600" i="1" dirty="0" err="1">
                          <a:solidFill>
                            <a:srgbClr val="0070C0"/>
                          </a:solidFill>
                        </a:rPr>
                        <a:t>Moenie</a:t>
                      </a:r>
                      <a:r>
                        <a:rPr lang="en-US" sz="1600" i="1" dirty="0">
                          <a:solidFill>
                            <a:srgbClr val="0070C0"/>
                          </a:solidFill>
                        </a:rPr>
                        <a:t> </a:t>
                      </a:r>
                      <a:r>
                        <a:rPr lang="en-US" sz="1600" i="1" dirty="0" err="1">
                          <a:solidFill>
                            <a:srgbClr val="0070C0"/>
                          </a:solidFill>
                        </a:rPr>
                        <a:t>huil</a:t>
                      </a:r>
                      <a:r>
                        <a:rPr lang="en-US" sz="1600" i="1" dirty="0">
                          <a:solidFill>
                            <a:srgbClr val="0070C0"/>
                          </a:solidFill>
                        </a:rPr>
                        <a:t> </a:t>
                      </a:r>
                      <a:r>
                        <a:rPr lang="en-US" sz="1600" i="1" dirty="0" err="1">
                          <a:solidFill>
                            <a:srgbClr val="0070C0"/>
                          </a:solidFill>
                        </a:rPr>
                        <a:t>nie</a:t>
                      </a:r>
                      <a:r>
                        <a:rPr lang="en-US" sz="1600" i="1" dirty="0">
                          <a:solidFill>
                            <a:srgbClr val="0070C0"/>
                          </a:solidFill>
                        </a:rPr>
                        <a:t>. </a:t>
                      </a:r>
                      <a:r>
                        <a:rPr lang="en-US" sz="1600" i="1" dirty="0" err="1">
                          <a:solidFill>
                            <a:srgbClr val="0070C0"/>
                          </a:solidFill>
                        </a:rPr>
                        <a:t>Kyk</a:t>
                      </a:r>
                      <a:r>
                        <a:rPr lang="en-US" sz="1600" i="1" dirty="0">
                          <a:solidFill>
                            <a:srgbClr val="0070C0"/>
                          </a:solidFill>
                        </a:rPr>
                        <a:t> </a:t>
                      </a:r>
                      <a:r>
                        <a:rPr lang="en-US" sz="1600" b="1" i="1" u="sng" dirty="0">
                          <a:solidFill>
                            <a:srgbClr val="0070C0"/>
                          </a:solidFill>
                        </a:rPr>
                        <a:t>die </a:t>
                      </a:r>
                      <a:r>
                        <a:rPr lang="en-US" sz="1600" b="1" i="1" u="sng" dirty="0" err="1">
                          <a:solidFill>
                            <a:srgbClr val="0070C0"/>
                          </a:solidFill>
                        </a:rPr>
                        <a:t>Leeu</a:t>
                      </a:r>
                      <a:r>
                        <a:rPr lang="en-US" sz="1600" b="1" i="1" u="sng" dirty="0">
                          <a:solidFill>
                            <a:srgbClr val="0070C0"/>
                          </a:solidFill>
                        </a:rPr>
                        <a:t> </a:t>
                      </a:r>
                      <a:r>
                        <a:rPr lang="en-US" sz="1600" b="1" i="1" u="sng" dirty="0" err="1">
                          <a:solidFill>
                            <a:srgbClr val="0070C0"/>
                          </a:solidFill>
                        </a:rPr>
                        <a:t>uit</a:t>
                      </a:r>
                      <a:r>
                        <a:rPr lang="en-US" sz="1600" b="1" i="1" u="sng" dirty="0">
                          <a:solidFill>
                            <a:srgbClr val="0070C0"/>
                          </a:solidFill>
                        </a:rPr>
                        <a:t> die </a:t>
                      </a:r>
                      <a:r>
                        <a:rPr lang="en-US" sz="1600" b="1" i="1" u="sng" dirty="0" err="1">
                          <a:solidFill>
                            <a:srgbClr val="0070C0"/>
                          </a:solidFill>
                        </a:rPr>
                        <a:t>stam</a:t>
                      </a:r>
                      <a:r>
                        <a:rPr lang="en-US" sz="1600" b="1" i="1" u="sng" dirty="0">
                          <a:solidFill>
                            <a:srgbClr val="0070C0"/>
                          </a:solidFill>
                        </a:rPr>
                        <a:t> van Juda</a:t>
                      </a:r>
                      <a:r>
                        <a:rPr lang="en-US" sz="1600" b="1" i="1" dirty="0">
                          <a:solidFill>
                            <a:srgbClr val="0070C0"/>
                          </a:solidFill>
                        </a:rPr>
                        <a:t>, die </a:t>
                      </a:r>
                      <a:r>
                        <a:rPr lang="en-US" sz="1600" b="1" i="1" dirty="0" err="1">
                          <a:solidFill>
                            <a:srgbClr val="0070C0"/>
                          </a:solidFill>
                        </a:rPr>
                        <a:t>Afstammeling</a:t>
                      </a:r>
                      <a:r>
                        <a:rPr lang="en-US" sz="1600" b="1" i="1" dirty="0">
                          <a:solidFill>
                            <a:srgbClr val="0070C0"/>
                          </a:solidFill>
                        </a:rPr>
                        <a:t> van Dawid</a:t>
                      </a:r>
                      <a:r>
                        <a:rPr lang="en-US" sz="1600" i="1" dirty="0">
                          <a:solidFill>
                            <a:srgbClr val="0070C0"/>
                          </a:solidFill>
                        </a:rPr>
                        <a:t>, het die </a:t>
                      </a:r>
                      <a:r>
                        <a:rPr lang="en-US" sz="1600" i="1" dirty="0" err="1">
                          <a:solidFill>
                            <a:srgbClr val="0070C0"/>
                          </a:solidFill>
                        </a:rPr>
                        <a:t>oorwinning</a:t>
                      </a:r>
                      <a:r>
                        <a:rPr lang="en-US" sz="1600" i="1" dirty="0">
                          <a:solidFill>
                            <a:srgbClr val="0070C0"/>
                          </a:solidFill>
                        </a:rPr>
                        <a:t> </a:t>
                      </a:r>
                      <a:r>
                        <a:rPr lang="en-US" sz="1600" i="1" dirty="0" err="1">
                          <a:solidFill>
                            <a:srgbClr val="0070C0"/>
                          </a:solidFill>
                        </a:rPr>
                        <a:t>behaal</a:t>
                      </a:r>
                      <a:r>
                        <a:rPr lang="en-US" sz="1600" i="1" dirty="0">
                          <a:solidFill>
                            <a:srgbClr val="0070C0"/>
                          </a:solidFill>
                        </a:rPr>
                        <a:t> </a:t>
                      </a:r>
                      <a:r>
                        <a:rPr lang="en-US" sz="1600" i="1" dirty="0" err="1">
                          <a:solidFill>
                            <a:srgbClr val="0070C0"/>
                          </a:solidFill>
                        </a:rPr>
                        <a:t>en</a:t>
                      </a:r>
                      <a:r>
                        <a:rPr lang="en-US" sz="1600" i="1" dirty="0">
                          <a:solidFill>
                            <a:srgbClr val="0070C0"/>
                          </a:solidFill>
                        </a:rPr>
                        <a:t> </a:t>
                      </a:r>
                      <a:r>
                        <a:rPr lang="en-US" sz="1600" i="1" dirty="0" err="1">
                          <a:solidFill>
                            <a:srgbClr val="0070C0"/>
                          </a:solidFill>
                        </a:rPr>
                        <a:t>kan</a:t>
                      </a:r>
                      <a:r>
                        <a:rPr lang="en-US" sz="1600" i="1" dirty="0">
                          <a:solidFill>
                            <a:srgbClr val="0070C0"/>
                          </a:solidFill>
                        </a:rPr>
                        <a:t> die </a:t>
                      </a:r>
                      <a:r>
                        <a:rPr lang="en-US" sz="1600" i="1" dirty="0" err="1">
                          <a:solidFill>
                            <a:srgbClr val="0070C0"/>
                          </a:solidFill>
                        </a:rPr>
                        <a:t>boek</a:t>
                      </a:r>
                      <a:r>
                        <a:rPr lang="en-US" sz="1600" i="1" dirty="0">
                          <a:solidFill>
                            <a:srgbClr val="0070C0"/>
                          </a:solidFill>
                        </a:rPr>
                        <a:t> met die </a:t>
                      </a:r>
                      <a:r>
                        <a:rPr lang="en-US" sz="1600" i="1" dirty="0" err="1">
                          <a:solidFill>
                            <a:srgbClr val="0070C0"/>
                          </a:solidFill>
                        </a:rPr>
                        <a:t>sewe</a:t>
                      </a:r>
                      <a:r>
                        <a:rPr lang="en-US" sz="1600" i="1" dirty="0">
                          <a:solidFill>
                            <a:srgbClr val="0070C0"/>
                          </a:solidFill>
                        </a:rPr>
                        <a:t> </a:t>
                      </a:r>
                      <a:r>
                        <a:rPr lang="en-US" sz="1600" i="1" dirty="0" err="1">
                          <a:solidFill>
                            <a:srgbClr val="0070C0"/>
                          </a:solidFill>
                        </a:rPr>
                        <a:t>seëls</a:t>
                      </a:r>
                      <a:r>
                        <a:rPr lang="en-US" sz="1600" i="1" dirty="0">
                          <a:solidFill>
                            <a:srgbClr val="0070C0"/>
                          </a:solidFill>
                        </a:rPr>
                        <a:t> </a:t>
                      </a:r>
                      <a:r>
                        <a:rPr lang="en-US" sz="1600" i="1" dirty="0" err="1">
                          <a:solidFill>
                            <a:srgbClr val="0070C0"/>
                          </a:solidFill>
                        </a:rPr>
                        <a:t>oopmaak</a:t>
                      </a:r>
                      <a:r>
                        <a:rPr lang="en-US" sz="1600" i="1" dirty="0">
                          <a:solidFill>
                            <a:srgbClr val="0070C0"/>
                          </a:solidFill>
                        </a:rPr>
                        <a:t>.’”</a:t>
                      </a:r>
                    </a:p>
                    <a:p>
                      <a:pPr marL="0" indent="0">
                        <a:buFont typeface="Arial" panose="020B0604020202020204" pitchFamily="34" charset="0"/>
                        <a:buNone/>
                      </a:pPr>
                      <a:endParaRPr lang="en-US" sz="1600" i="1" dirty="0">
                        <a:solidFill>
                          <a:srgbClr val="0070C0"/>
                        </a:solidFill>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2331218"/>
                  </a:ext>
                </a:extLst>
              </a:tr>
            </a:tbl>
          </a:graphicData>
        </a:graphic>
      </p:graphicFrame>
    </p:spTree>
    <p:extLst>
      <p:ext uri="{BB962C8B-B14F-4D97-AF65-F5344CB8AC3E}">
        <p14:creationId xmlns:p14="http://schemas.microsoft.com/office/powerpoint/2010/main" val="36785366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1306194" y="234267"/>
            <a:ext cx="9729927" cy="318456"/>
          </a:xfrm>
        </p:spPr>
        <p:txBody>
          <a:bodyPr>
            <a:noAutofit/>
          </a:bodyPr>
          <a:lstStyle/>
          <a:p>
            <a:r>
              <a:rPr lang="en-US" sz="3200" b="1" dirty="0">
                <a:solidFill>
                  <a:srgbClr val="FF0000"/>
                </a:solidFill>
                <a:effectLst>
                  <a:outerShdw blurRad="50800" dist="38100" dir="2700000" algn="tl" rotWithShape="0">
                    <a:prstClr val="black">
                      <a:alpha val="40000"/>
                    </a:prstClr>
                  </a:outerShdw>
                </a:effectLst>
              </a:rPr>
              <a:t>Die </a:t>
            </a:r>
            <a:r>
              <a:rPr lang="en-US" sz="3200" b="1" dirty="0" err="1">
                <a:solidFill>
                  <a:srgbClr val="FF0000"/>
                </a:solidFill>
                <a:effectLst>
                  <a:outerShdw blurRad="50800" dist="38100" dir="2700000" algn="tl" rotWithShape="0">
                    <a:prstClr val="black">
                      <a:alpha val="40000"/>
                    </a:prstClr>
                  </a:outerShdw>
                </a:effectLst>
              </a:rPr>
              <a:t>Leeu</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uit</a:t>
            </a:r>
            <a:r>
              <a:rPr lang="en-US" sz="3200" b="1" dirty="0">
                <a:solidFill>
                  <a:srgbClr val="FF0000"/>
                </a:solidFill>
                <a:effectLst>
                  <a:outerShdw blurRad="50800" dist="38100" dir="2700000" algn="tl" rotWithShape="0">
                    <a:prstClr val="black">
                      <a:alpha val="40000"/>
                    </a:prstClr>
                  </a:outerShdw>
                </a:effectLst>
              </a:rPr>
              <a:t> Sion</a:t>
            </a:r>
            <a:r>
              <a:rPr lang="en-ZA" sz="3200" b="1" dirty="0">
                <a:solidFill>
                  <a:srgbClr val="FF0000"/>
                </a:solidFill>
                <a:effectLst>
                  <a:outerShdw blurRad="50800" dist="38100" dir="2700000" algn="tl" rotWithShape="0">
                    <a:prstClr val="black">
                      <a:alpha val="40000"/>
                    </a:prstClr>
                  </a:outerShdw>
                </a:effectLst>
              </a:rPr>
              <a:t> – Jesus Christus die </a:t>
            </a:r>
            <a:r>
              <a:rPr lang="en-ZA" sz="3200" b="1" dirty="0" err="1">
                <a:solidFill>
                  <a:srgbClr val="FF0000"/>
                </a:solidFill>
                <a:effectLst>
                  <a:outerShdw blurRad="50800" dist="38100" dir="2700000" algn="tl" rotWithShape="0">
                    <a:prstClr val="black">
                      <a:alpha val="40000"/>
                    </a:prstClr>
                  </a:outerShdw>
                </a:effectLst>
              </a:rPr>
              <a:t>Messias</a:t>
            </a:r>
            <a:endParaRPr lang="en-ZA" sz="3200" dirty="0">
              <a:solidFill>
                <a:srgbClr val="FF0000"/>
              </a:solidFill>
              <a:effectLst>
                <a:outerShdw blurRad="50800" dist="38100" dir="2700000" algn="tl" rotWithShape="0">
                  <a:prstClr val="black">
                    <a:alpha val="40000"/>
                  </a:prstClr>
                </a:outerShdw>
              </a:effectLst>
            </a:endParaRPr>
          </a:p>
        </p:txBody>
      </p:sp>
      <p:sp>
        <p:nvSpPr>
          <p:cNvPr id="5" name="Rectangle 4">
            <a:extLst>
              <a:ext uri="{FF2B5EF4-FFF2-40B4-BE49-F238E27FC236}">
                <a16:creationId xmlns:a16="http://schemas.microsoft.com/office/drawing/2014/main" id="{79D3CC39-C3C2-4218-B7A2-917C057BA598}"/>
              </a:ext>
            </a:extLst>
          </p:cNvPr>
          <p:cNvSpPr/>
          <p:nvPr/>
        </p:nvSpPr>
        <p:spPr>
          <a:xfrm>
            <a:off x="174593" y="611411"/>
            <a:ext cx="11718526" cy="5693866"/>
          </a:xfrm>
          <a:prstGeom prst="rect">
            <a:avLst/>
          </a:prstGeom>
        </p:spPr>
        <p:txBody>
          <a:bodyPr wrap="square">
            <a:spAutoFit/>
          </a:bodyPr>
          <a:lstStyle/>
          <a:p>
            <a:r>
              <a:rPr lang="en-US" sz="2000" b="1" dirty="0">
                <a:solidFill>
                  <a:srgbClr val="0070C0"/>
                </a:solidFill>
              </a:rPr>
              <a:t>Die </a:t>
            </a:r>
            <a:r>
              <a:rPr lang="en-US" sz="2000" b="1" dirty="0" err="1">
                <a:solidFill>
                  <a:srgbClr val="0070C0"/>
                </a:solidFill>
              </a:rPr>
              <a:t>mens</a:t>
            </a:r>
            <a:r>
              <a:rPr lang="en-US" sz="2000" b="1" dirty="0">
                <a:solidFill>
                  <a:srgbClr val="0070C0"/>
                </a:solidFill>
              </a:rPr>
              <a:t> teen die </a:t>
            </a:r>
            <a:r>
              <a:rPr lang="en-US" sz="2000" b="1" dirty="0" err="1">
                <a:solidFill>
                  <a:srgbClr val="0070C0"/>
                </a:solidFill>
              </a:rPr>
              <a:t>Messias</a:t>
            </a:r>
            <a:r>
              <a:rPr lang="en-US" sz="2000" b="1" dirty="0">
                <a:solidFill>
                  <a:srgbClr val="0070C0"/>
                </a:solidFill>
              </a:rPr>
              <a:t> – die </a:t>
            </a:r>
            <a:r>
              <a:rPr lang="en-US" sz="2000" b="1" dirty="0" err="1">
                <a:solidFill>
                  <a:srgbClr val="0070C0"/>
                </a:solidFill>
              </a:rPr>
              <a:t>Leeu</a:t>
            </a:r>
            <a:r>
              <a:rPr lang="en-US" sz="2000" b="1" dirty="0">
                <a:solidFill>
                  <a:srgbClr val="0070C0"/>
                </a:solidFill>
              </a:rPr>
              <a:t> </a:t>
            </a:r>
            <a:r>
              <a:rPr lang="en-US" sz="2000" b="1" dirty="0" err="1">
                <a:solidFill>
                  <a:srgbClr val="FF0000"/>
                </a:solidFill>
              </a:rPr>
              <a:t>verslind</a:t>
            </a:r>
            <a:endParaRPr lang="en-ZA" sz="2000" b="1" dirty="0">
              <a:solidFill>
                <a:srgbClr val="FF0000"/>
              </a:solidFill>
            </a:endParaRPr>
          </a:p>
          <a:p>
            <a:r>
              <a:rPr lang="en-US" dirty="0"/>
              <a:t> </a:t>
            </a:r>
            <a:endParaRPr lang="en-ZA" dirty="0"/>
          </a:p>
          <a:p>
            <a:r>
              <a:rPr lang="en-US" dirty="0"/>
              <a:t>Ten </a:t>
            </a:r>
            <a:r>
              <a:rPr lang="en-US" dirty="0" err="1"/>
              <a:t>spyte</a:t>
            </a:r>
            <a:r>
              <a:rPr lang="en-US" dirty="0"/>
              <a:t> van die Here se </a:t>
            </a:r>
            <a:r>
              <a:rPr lang="en-US" dirty="0" err="1"/>
              <a:t>verbintenis</a:t>
            </a:r>
            <a:r>
              <a:rPr lang="en-US" dirty="0"/>
              <a:t> met die </a:t>
            </a:r>
            <a:r>
              <a:rPr lang="en-US" dirty="0" err="1"/>
              <a:t>mens</a:t>
            </a:r>
            <a:r>
              <a:rPr lang="en-US" dirty="0"/>
              <a:t>, </a:t>
            </a:r>
            <a:r>
              <a:rPr lang="en-US" dirty="0" err="1"/>
              <a:t>dwaal</a:t>
            </a:r>
            <a:r>
              <a:rPr lang="en-US" dirty="0"/>
              <a:t> die </a:t>
            </a:r>
            <a:r>
              <a:rPr lang="en-US" dirty="0" err="1"/>
              <a:t>mens</a:t>
            </a:r>
            <a:r>
              <a:rPr lang="en-US" dirty="0"/>
              <a:t> steeds </a:t>
            </a:r>
            <a:r>
              <a:rPr lang="en-US" dirty="0" err="1"/>
              <a:t>af</a:t>
            </a:r>
            <a:r>
              <a:rPr lang="en-US" dirty="0"/>
              <a:t> </a:t>
            </a:r>
            <a:r>
              <a:rPr lang="en-US" dirty="0" err="1"/>
              <a:t>en</a:t>
            </a:r>
            <a:r>
              <a:rPr lang="en-US" dirty="0"/>
              <a:t> </a:t>
            </a:r>
            <a:r>
              <a:rPr lang="en-US" dirty="0" err="1"/>
              <a:t>soek</a:t>
            </a:r>
            <a:r>
              <a:rPr lang="en-US" dirty="0"/>
              <a:t> </a:t>
            </a:r>
            <a:r>
              <a:rPr lang="en-US" dirty="0" err="1"/>
              <a:t>ander</a:t>
            </a:r>
            <a:r>
              <a:rPr lang="en-US" dirty="0"/>
              <a:t> </a:t>
            </a:r>
            <a:r>
              <a:rPr lang="en-US" dirty="0" err="1"/>
              <a:t>heenkome</a:t>
            </a:r>
            <a:r>
              <a:rPr lang="en-US" dirty="0"/>
              <a:t> </a:t>
            </a:r>
            <a:r>
              <a:rPr lang="en-US" dirty="0" err="1"/>
              <a:t>en</a:t>
            </a:r>
            <a:r>
              <a:rPr lang="en-US" dirty="0"/>
              <a:t> </a:t>
            </a:r>
            <a:r>
              <a:rPr lang="en-US" dirty="0" err="1"/>
              <a:t>gode</a:t>
            </a:r>
            <a:r>
              <a:rPr lang="en-US" dirty="0"/>
              <a:t>. </a:t>
            </a:r>
            <a:r>
              <a:rPr lang="en-US" dirty="0" err="1"/>
              <a:t>Daar</a:t>
            </a:r>
            <a:r>
              <a:rPr lang="en-US" dirty="0"/>
              <a:t> </a:t>
            </a:r>
            <a:r>
              <a:rPr lang="en-US" dirty="0" err="1"/>
              <a:t>bestaan</a:t>
            </a:r>
            <a:r>
              <a:rPr lang="en-US" dirty="0"/>
              <a:t> </a:t>
            </a:r>
            <a:r>
              <a:rPr lang="en-US" dirty="0" err="1"/>
              <a:t>nie</a:t>
            </a:r>
            <a:r>
              <a:rPr lang="en-US" dirty="0"/>
              <a:t> </a:t>
            </a:r>
            <a:r>
              <a:rPr lang="en-US" dirty="0" err="1"/>
              <a:t>ander</a:t>
            </a:r>
            <a:r>
              <a:rPr lang="en-US" dirty="0"/>
              <a:t> </a:t>
            </a:r>
            <a:r>
              <a:rPr lang="en-US" dirty="0" err="1"/>
              <a:t>gode</a:t>
            </a:r>
            <a:r>
              <a:rPr lang="en-US" dirty="0"/>
              <a:t> </a:t>
            </a:r>
            <a:r>
              <a:rPr lang="en-US" dirty="0" err="1"/>
              <a:t>nie</a:t>
            </a:r>
            <a:r>
              <a:rPr lang="en-US" dirty="0"/>
              <a:t> </a:t>
            </a:r>
            <a:r>
              <a:rPr lang="en-US" dirty="0" err="1"/>
              <a:t>en</a:t>
            </a:r>
            <a:r>
              <a:rPr lang="en-US" dirty="0"/>
              <a:t> die Here </a:t>
            </a:r>
            <a:r>
              <a:rPr lang="en-US" dirty="0" err="1"/>
              <a:t>verskyn</a:t>
            </a:r>
            <a:r>
              <a:rPr lang="en-US" dirty="0"/>
              <a:t> </a:t>
            </a:r>
            <a:r>
              <a:rPr lang="en-US" dirty="0" err="1"/>
              <a:t>ook</a:t>
            </a:r>
            <a:r>
              <a:rPr lang="en-US" dirty="0"/>
              <a:t> </a:t>
            </a:r>
            <a:r>
              <a:rPr lang="en-US" dirty="0" err="1"/>
              <a:t>nie</a:t>
            </a:r>
            <a:r>
              <a:rPr lang="en-US" dirty="0"/>
              <a:t> in </a:t>
            </a:r>
            <a:r>
              <a:rPr lang="en-US" dirty="0" err="1"/>
              <a:t>ander</a:t>
            </a:r>
            <a:r>
              <a:rPr lang="en-US" dirty="0"/>
              <a:t> </a:t>
            </a:r>
            <a:r>
              <a:rPr lang="en-US" dirty="0" err="1"/>
              <a:t>vorme</a:t>
            </a:r>
            <a:r>
              <a:rPr lang="en-US" dirty="0"/>
              <a:t> of </a:t>
            </a:r>
            <a:r>
              <a:rPr lang="en-US" dirty="0" err="1"/>
              <a:t>profete</a:t>
            </a:r>
            <a:r>
              <a:rPr lang="en-US" dirty="0"/>
              <a:t> </a:t>
            </a:r>
            <a:r>
              <a:rPr lang="en-US" dirty="0" err="1"/>
              <a:t>nie</a:t>
            </a:r>
            <a:r>
              <a:rPr lang="en-US" dirty="0"/>
              <a:t>.</a:t>
            </a:r>
            <a:endParaRPr lang="en-ZA" dirty="0"/>
          </a:p>
          <a:p>
            <a:r>
              <a:rPr lang="en-US" dirty="0"/>
              <a:t>Hosea 2:15-16: </a:t>
            </a:r>
            <a:r>
              <a:rPr lang="en-US" i="1" dirty="0"/>
              <a:t>"</a:t>
            </a:r>
            <a:r>
              <a:rPr lang="en-US" i="1" baseline="30000" dirty="0"/>
              <a:t>15</a:t>
            </a:r>
            <a:r>
              <a:rPr lang="en-US" i="1" dirty="0"/>
              <a:t>Dié </a:t>
            </a:r>
            <a:r>
              <a:rPr lang="en-US" i="1" dirty="0" err="1"/>
              <a:t>dag</a:t>
            </a:r>
            <a:r>
              <a:rPr lang="en-US" i="1" dirty="0"/>
              <a:t>, </a:t>
            </a:r>
            <a:r>
              <a:rPr lang="en-US" i="1" dirty="0" err="1"/>
              <a:t>sê</a:t>
            </a:r>
            <a:r>
              <a:rPr lang="en-US" i="1" dirty="0"/>
              <a:t> die Here, </a:t>
            </a:r>
            <a:r>
              <a:rPr lang="en-US" i="1" dirty="0" err="1"/>
              <a:t>sal</a:t>
            </a:r>
            <a:r>
              <a:rPr lang="en-US" i="1" dirty="0"/>
              <a:t> </a:t>
            </a:r>
            <a:r>
              <a:rPr lang="en-US" i="1" dirty="0" err="1"/>
              <a:t>jy</a:t>
            </a:r>
            <a:r>
              <a:rPr lang="en-US" i="1" dirty="0"/>
              <a:t> </a:t>
            </a:r>
            <a:r>
              <a:rPr lang="en-US" i="1" dirty="0" err="1"/>
              <a:t>vir</a:t>
            </a:r>
            <a:r>
              <a:rPr lang="en-US" i="1" dirty="0"/>
              <a:t> My </a:t>
            </a:r>
            <a:r>
              <a:rPr lang="en-US" i="1" dirty="0" err="1"/>
              <a:t>sê</a:t>
            </a:r>
            <a:r>
              <a:rPr lang="en-US" i="1" dirty="0"/>
              <a:t>: 'My man,' </a:t>
            </a:r>
            <a:r>
              <a:rPr lang="en-US" i="1" dirty="0" err="1"/>
              <a:t>en</a:t>
            </a:r>
            <a:r>
              <a:rPr lang="en-US" i="1" dirty="0"/>
              <a:t> My </a:t>
            </a:r>
            <a:r>
              <a:rPr lang="en-US" i="1" dirty="0" err="1"/>
              <a:t>nie</a:t>
            </a:r>
            <a:r>
              <a:rPr lang="en-US" i="1" dirty="0"/>
              <a:t> </a:t>
            </a:r>
            <a:r>
              <a:rPr lang="en-US" i="1" dirty="0" err="1"/>
              <a:t>meer</a:t>
            </a:r>
            <a:r>
              <a:rPr lang="en-US" i="1" dirty="0"/>
              <a:t> as 'n </a:t>
            </a:r>
            <a:r>
              <a:rPr lang="en-US" i="1" dirty="0" err="1"/>
              <a:t>Baäl</a:t>
            </a:r>
            <a:r>
              <a:rPr lang="en-US" i="1" dirty="0"/>
              <a:t> </a:t>
            </a:r>
            <a:r>
              <a:rPr lang="en-US" i="1" dirty="0" err="1"/>
              <a:t>beskou</a:t>
            </a:r>
            <a:r>
              <a:rPr lang="en-US" i="1" dirty="0"/>
              <a:t> </a:t>
            </a:r>
            <a:r>
              <a:rPr lang="en-US" i="1" dirty="0" err="1"/>
              <a:t>nie</a:t>
            </a:r>
            <a:r>
              <a:rPr lang="en-US" i="1" dirty="0"/>
              <a:t>. </a:t>
            </a:r>
            <a:r>
              <a:rPr lang="en-US" i="1" baseline="30000" dirty="0"/>
              <a:t>16</a:t>
            </a:r>
            <a:r>
              <a:rPr lang="en-US" i="1" dirty="0"/>
              <a:t>Ek </a:t>
            </a:r>
            <a:r>
              <a:rPr lang="en-US" i="1" dirty="0" err="1"/>
              <a:t>sal</a:t>
            </a:r>
            <a:r>
              <a:rPr lang="en-US" i="1" dirty="0"/>
              <a:t> </a:t>
            </a:r>
            <a:r>
              <a:rPr lang="en-US" i="1" dirty="0" err="1"/>
              <a:t>sorg</a:t>
            </a:r>
            <a:r>
              <a:rPr lang="en-US" i="1" dirty="0"/>
              <a:t> </a:t>
            </a:r>
            <a:r>
              <a:rPr lang="en-US" i="1" dirty="0" err="1"/>
              <a:t>dat</a:t>
            </a:r>
            <a:r>
              <a:rPr lang="en-US" i="1" dirty="0"/>
              <a:t> </a:t>
            </a:r>
            <a:r>
              <a:rPr lang="en-US" i="1" dirty="0" err="1"/>
              <a:t>jy</a:t>
            </a:r>
            <a:r>
              <a:rPr lang="en-US" i="1" dirty="0"/>
              <a:t> die name van die </a:t>
            </a:r>
            <a:r>
              <a:rPr lang="en-US" i="1" dirty="0" err="1"/>
              <a:t>Baäls</a:t>
            </a:r>
            <a:r>
              <a:rPr lang="en-US" i="1" dirty="0"/>
              <a:t> </a:t>
            </a:r>
            <a:r>
              <a:rPr lang="en-US" i="1" dirty="0" err="1"/>
              <a:t>nie</a:t>
            </a:r>
            <a:r>
              <a:rPr lang="en-US" i="1" dirty="0"/>
              <a:t> </a:t>
            </a:r>
            <a:r>
              <a:rPr lang="en-US" i="1" dirty="0" err="1"/>
              <a:t>weer</a:t>
            </a:r>
            <a:r>
              <a:rPr lang="en-US" i="1" dirty="0"/>
              <a:t> </a:t>
            </a:r>
            <a:r>
              <a:rPr lang="en-US" i="1" dirty="0" err="1"/>
              <a:t>noem</a:t>
            </a:r>
            <a:r>
              <a:rPr lang="en-US" i="1" dirty="0"/>
              <a:t> </a:t>
            </a:r>
            <a:r>
              <a:rPr lang="en-US" i="1" dirty="0" err="1"/>
              <a:t>nie</a:t>
            </a:r>
            <a:r>
              <a:rPr lang="en-US" i="1" dirty="0"/>
              <a:t> </a:t>
            </a:r>
            <a:r>
              <a:rPr lang="en-US" i="1" dirty="0" err="1"/>
              <a:t>en</a:t>
            </a:r>
            <a:r>
              <a:rPr lang="en-US" i="1" dirty="0"/>
              <a:t> </a:t>
            </a:r>
            <a:r>
              <a:rPr lang="en-US" i="1" dirty="0" err="1"/>
              <a:t>dat</a:t>
            </a:r>
            <a:r>
              <a:rPr lang="en-US" i="1" dirty="0"/>
              <a:t> </a:t>
            </a:r>
            <a:r>
              <a:rPr lang="en-US" i="1" dirty="0" err="1"/>
              <a:t>jy</a:t>
            </a:r>
            <a:r>
              <a:rPr lang="en-US" i="1" dirty="0"/>
              <a:t> </a:t>
            </a:r>
            <a:r>
              <a:rPr lang="en-US" i="1" dirty="0" err="1"/>
              <a:t>hulle</a:t>
            </a:r>
            <a:r>
              <a:rPr lang="en-US" i="1" dirty="0"/>
              <a:t> nooit </a:t>
            </a:r>
            <a:r>
              <a:rPr lang="en-US" i="1" dirty="0" err="1"/>
              <a:t>weer</a:t>
            </a:r>
            <a:r>
              <a:rPr lang="en-US" i="1" dirty="0"/>
              <a:t> </a:t>
            </a:r>
            <a:r>
              <a:rPr lang="en-US" i="1" dirty="0" err="1"/>
              <a:t>aanroep</a:t>
            </a:r>
            <a:r>
              <a:rPr lang="en-US" i="1" dirty="0"/>
              <a:t> </a:t>
            </a:r>
            <a:r>
              <a:rPr lang="en-US" i="1" dirty="0" err="1"/>
              <a:t>nie</a:t>
            </a:r>
            <a:r>
              <a:rPr lang="en-US" i="1" dirty="0"/>
              <a:t>."</a:t>
            </a:r>
            <a:endParaRPr lang="en-ZA" dirty="0"/>
          </a:p>
          <a:p>
            <a:r>
              <a:rPr lang="en-US" dirty="0"/>
              <a:t>Hosea 13:6-8: </a:t>
            </a:r>
            <a:r>
              <a:rPr lang="en-US" i="1" dirty="0"/>
              <a:t>“</a:t>
            </a:r>
            <a:r>
              <a:rPr lang="en-US" i="1" baseline="30000" dirty="0"/>
              <a:t>6</a:t>
            </a:r>
            <a:r>
              <a:rPr lang="en-US" i="1" dirty="0"/>
              <a:t>Maar toe </a:t>
            </a:r>
            <a:r>
              <a:rPr lang="en-US" i="1" dirty="0" err="1"/>
              <a:t>hulle</a:t>
            </a:r>
            <a:r>
              <a:rPr lang="en-US" i="1" dirty="0"/>
              <a:t> by </a:t>
            </a:r>
            <a:r>
              <a:rPr lang="en-US" i="1" dirty="0" err="1"/>
              <a:t>goeie</a:t>
            </a:r>
            <a:r>
              <a:rPr lang="en-US" i="1" dirty="0"/>
              <a:t> </a:t>
            </a:r>
            <a:r>
              <a:rPr lang="en-US" i="1" dirty="0" err="1"/>
              <a:t>weiding</a:t>
            </a:r>
            <a:r>
              <a:rPr lang="en-US" i="1" dirty="0"/>
              <a:t> </a:t>
            </a:r>
            <a:r>
              <a:rPr lang="en-US" i="1" dirty="0" err="1"/>
              <a:t>gebring</a:t>
            </a:r>
            <a:r>
              <a:rPr lang="en-US" i="1" dirty="0"/>
              <a:t> is, het </a:t>
            </a:r>
            <a:r>
              <a:rPr lang="en-US" i="1" dirty="0" err="1"/>
              <a:t>hulle</a:t>
            </a:r>
            <a:r>
              <a:rPr lang="en-US" i="1" dirty="0"/>
              <a:t> </a:t>
            </a:r>
            <a:r>
              <a:rPr lang="en-US" i="1" dirty="0" err="1"/>
              <a:t>hulle</a:t>
            </a:r>
            <a:r>
              <a:rPr lang="en-US" i="1" dirty="0"/>
              <a:t> vol </a:t>
            </a:r>
            <a:r>
              <a:rPr lang="en-US" i="1" dirty="0" err="1"/>
              <a:t>geëet</a:t>
            </a:r>
            <a:r>
              <a:rPr lang="en-US" i="1" dirty="0"/>
              <a:t>, </a:t>
            </a:r>
            <a:r>
              <a:rPr lang="en-US" i="1" dirty="0" err="1"/>
              <a:t>en</a:t>
            </a:r>
            <a:r>
              <a:rPr lang="en-US" i="1" dirty="0"/>
              <a:t> toe </a:t>
            </a:r>
            <a:r>
              <a:rPr lang="en-US" i="1" dirty="0" err="1"/>
              <a:t>hulle</a:t>
            </a:r>
            <a:r>
              <a:rPr lang="en-US" i="1" dirty="0"/>
              <a:t> vol </a:t>
            </a:r>
            <a:r>
              <a:rPr lang="en-US" i="1" dirty="0" err="1"/>
              <a:t>geëet</a:t>
            </a:r>
            <a:r>
              <a:rPr lang="en-US" i="1" dirty="0"/>
              <a:t> was, het </a:t>
            </a:r>
            <a:r>
              <a:rPr lang="en-US" i="1" dirty="0" err="1"/>
              <a:t>hulle</a:t>
            </a:r>
            <a:r>
              <a:rPr lang="en-US" i="1" dirty="0"/>
              <a:t> </a:t>
            </a:r>
            <a:r>
              <a:rPr lang="en-US" i="1" dirty="0" err="1"/>
              <a:t>hoogmoedig</a:t>
            </a:r>
            <a:r>
              <a:rPr lang="en-US" i="1" dirty="0"/>
              <a:t> </a:t>
            </a:r>
            <a:r>
              <a:rPr lang="en-US" i="1" dirty="0" err="1"/>
              <a:t>geword</a:t>
            </a:r>
            <a:r>
              <a:rPr lang="en-US" i="1" dirty="0"/>
              <a:t>. </a:t>
            </a:r>
            <a:r>
              <a:rPr lang="en-US" i="1" dirty="0" err="1"/>
              <a:t>Daarom</a:t>
            </a:r>
            <a:r>
              <a:rPr lang="en-US" i="1" dirty="0"/>
              <a:t> het </a:t>
            </a:r>
            <a:r>
              <a:rPr lang="en-US" i="1" dirty="0" err="1"/>
              <a:t>hulle</a:t>
            </a:r>
            <a:r>
              <a:rPr lang="en-US" i="1" dirty="0"/>
              <a:t> My </a:t>
            </a:r>
            <a:r>
              <a:rPr lang="en-US" i="1" dirty="0" err="1"/>
              <a:t>vergeet</a:t>
            </a:r>
            <a:r>
              <a:rPr lang="en-US" i="1" dirty="0"/>
              <a:t>. </a:t>
            </a:r>
            <a:r>
              <a:rPr lang="en-US" i="1" baseline="30000" dirty="0"/>
              <a:t>7</a:t>
            </a:r>
            <a:r>
              <a:rPr lang="en-US" i="1" dirty="0"/>
              <a:t>Toe het </a:t>
            </a:r>
            <a:r>
              <a:rPr lang="en-US" i="1" dirty="0" err="1"/>
              <a:t>Ek</a:t>
            </a:r>
            <a:r>
              <a:rPr lang="en-US" i="1" dirty="0"/>
              <a:t> </a:t>
            </a:r>
            <a:r>
              <a:rPr lang="en-US" i="1" dirty="0" err="1"/>
              <a:t>vir</a:t>
            </a:r>
            <a:r>
              <a:rPr lang="en-US" i="1" dirty="0"/>
              <a:t> </a:t>
            </a:r>
            <a:r>
              <a:rPr lang="en-US" i="1" dirty="0" err="1"/>
              <a:t>hulle</a:t>
            </a:r>
            <a:r>
              <a:rPr lang="en-US" i="1" dirty="0"/>
              <a:t> </a:t>
            </a:r>
            <a:r>
              <a:rPr lang="en-US" i="1" dirty="0" err="1"/>
              <a:t>geword</a:t>
            </a:r>
            <a:r>
              <a:rPr lang="en-US" i="1" dirty="0"/>
              <a:t> </a:t>
            </a:r>
            <a:r>
              <a:rPr lang="en-US" i="1" dirty="0" err="1"/>
              <a:t>soos</a:t>
            </a:r>
            <a:r>
              <a:rPr lang="en-US" i="1" dirty="0"/>
              <a:t> ‘n </a:t>
            </a:r>
            <a:r>
              <a:rPr lang="en-US" i="1" u="sng" dirty="0" err="1"/>
              <a:t>leeu</a:t>
            </a:r>
            <a:r>
              <a:rPr lang="en-US" i="1" dirty="0"/>
              <a:t>, </a:t>
            </a:r>
            <a:r>
              <a:rPr lang="en-US" i="1" dirty="0" err="1"/>
              <a:t>soos</a:t>
            </a:r>
            <a:r>
              <a:rPr lang="en-US" i="1" dirty="0"/>
              <a:t> ‘n </a:t>
            </a:r>
            <a:r>
              <a:rPr lang="en-US" i="1" dirty="0" err="1"/>
              <a:t>luiperd</a:t>
            </a:r>
            <a:r>
              <a:rPr lang="en-US" i="1" dirty="0"/>
              <a:t> wat </a:t>
            </a:r>
            <a:r>
              <a:rPr lang="en-US" i="1" dirty="0" err="1"/>
              <a:t>vir</a:t>
            </a:r>
            <a:r>
              <a:rPr lang="en-US" i="1" dirty="0"/>
              <a:t> </a:t>
            </a:r>
            <a:r>
              <a:rPr lang="en-US" i="1" dirty="0" err="1"/>
              <a:t>hulle</a:t>
            </a:r>
            <a:r>
              <a:rPr lang="en-US" i="1" dirty="0"/>
              <a:t> </a:t>
            </a:r>
            <a:r>
              <a:rPr lang="en-US" i="1" dirty="0" err="1"/>
              <a:t>langs</a:t>
            </a:r>
            <a:r>
              <a:rPr lang="en-US" i="1" dirty="0"/>
              <a:t> die pad </a:t>
            </a:r>
            <a:r>
              <a:rPr lang="en-US" i="1" dirty="0" err="1"/>
              <a:t>voorlê</a:t>
            </a:r>
            <a:r>
              <a:rPr lang="en-US" i="1" dirty="0"/>
              <a:t>. </a:t>
            </a:r>
            <a:r>
              <a:rPr lang="en-US" i="1" baseline="30000" dirty="0"/>
              <a:t>8</a:t>
            </a:r>
            <a:r>
              <a:rPr lang="en-US" i="1" dirty="0"/>
              <a:t>Ek </a:t>
            </a:r>
            <a:r>
              <a:rPr lang="en-US" i="1" dirty="0" err="1"/>
              <a:t>sal</a:t>
            </a:r>
            <a:r>
              <a:rPr lang="en-US" i="1" dirty="0"/>
              <a:t> </a:t>
            </a:r>
            <a:r>
              <a:rPr lang="en-US" i="1" dirty="0" err="1"/>
              <a:t>hulle</a:t>
            </a:r>
            <a:r>
              <a:rPr lang="en-US" i="1" dirty="0"/>
              <a:t> </a:t>
            </a:r>
            <a:r>
              <a:rPr lang="en-US" i="1" dirty="0" err="1"/>
              <a:t>aanval</a:t>
            </a:r>
            <a:r>
              <a:rPr lang="en-US" i="1" dirty="0"/>
              <a:t> </a:t>
            </a:r>
            <a:r>
              <a:rPr lang="en-US" i="1" dirty="0" err="1"/>
              <a:t>soos</a:t>
            </a:r>
            <a:r>
              <a:rPr lang="en-US" i="1" dirty="0"/>
              <a:t> ‘n </a:t>
            </a:r>
            <a:r>
              <a:rPr lang="en-US" i="1" dirty="0" err="1"/>
              <a:t>beerwyfie</a:t>
            </a:r>
            <a:r>
              <a:rPr lang="en-US" i="1" dirty="0"/>
              <a:t> </a:t>
            </a:r>
            <a:r>
              <a:rPr lang="en-US" i="1" dirty="0" err="1"/>
              <a:t>wie</a:t>
            </a:r>
            <a:r>
              <a:rPr lang="en-US" i="1" dirty="0"/>
              <a:t> se </a:t>
            </a:r>
            <a:r>
              <a:rPr lang="en-US" i="1" dirty="0" err="1"/>
              <a:t>kleintjies</a:t>
            </a:r>
            <a:r>
              <a:rPr lang="en-US" i="1" dirty="0"/>
              <a:t> </a:t>
            </a:r>
            <a:r>
              <a:rPr lang="en-US" i="1" dirty="0" err="1"/>
              <a:t>afgeneem</a:t>
            </a:r>
            <a:r>
              <a:rPr lang="en-US" i="1" dirty="0"/>
              <a:t> is. </a:t>
            </a:r>
            <a:r>
              <a:rPr lang="en-US" i="1" dirty="0" err="1"/>
              <a:t>Ek</a:t>
            </a:r>
            <a:r>
              <a:rPr lang="en-US" i="1" dirty="0"/>
              <a:t> </a:t>
            </a:r>
            <a:r>
              <a:rPr lang="en-US" i="1" dirty="0" err="1"/>
              <a:t>sal</a:t>
            </a:r>
            <a:r>
              <a:rPr lang="en-US" i="1" dirty="0"/>
              <a:t> </a:t>
            </a:r>
            <a:r>
              <a:rPr lang="en-US" i="1" dirty="0" err="1"/>
              <a:t>hulle</a:t>
            </a:r>
            <a:r>
              <a:rPr lang="en-US" i="1" dirty="0"/>
              <a:t> </a:t>
            </a:r>
            <a:r>
              <a:rPr lang="en-US" i="1" dirty="0" err="1"/>
              <a:t>borskaste</a:t>
            </a:r>
            <a:r>
              <a:rPr lang="en-US" i="1" dirty="0"/>
              <a:t> </a:t>
            </a:r>
            <a:r>
              <a:rPr lang="en-US" i="1" dirty="0" err="1"/>
              <a:t>oopskeur</a:t>
            </a:r>
            <a:r>
              <a:rPr lang="en-US" i="1" dirty="0"/>
              <a:t>. </a:t>
            </a:r>
            <a:r>
              <a:rPr lang="en-US" i="1" dirty="0" err="1"/>
              <a:t>Soos</a:t>
            </a:r>
            <a:r>
              <a:rPr lang="en-US" i="1" dirty="0"/>
              <a:t> ‘n </a:t>
            </a:r>
            <a:r>
              <a:rPr lang="en-US" i="1" dirty="0" err="1"/>
              <a:t>leeu</a:t>
            </a:r>
            <a:r>
              <a:rPr lang="en-US" i="1" dirty="0"/>
              <a:t> </a:t>
            </a:r>
            <a:r>
              <a:rPr lang="en-US" i="1" dirty="0" err="1"/>
              <a:t>sal</a:t>
            </a:r>
            <a:r>
              <a:rPr lang="en-US" i="1" dirty="0"/>
              <a:t> </a:t>
            </a:r>
            <a:r>
              <a:rPr lang="en-US" i="1" dirty="0" err="1"/>
              <a:t>Ek</a:t>
            </a:r>
            <a:r>
              <a:rPr lang="en-US" i="1" dirty="0"/>
              <a:t> </a:t>
            </a:r>
            <a:r>
              <a:rPr lang="en-US" i="1" dirty="0" err="1"/>
              <a:t>hulle</a:t>
            </a:r>
            <a:r>
              <a:rPr lang="en-US" i="1" dirty="0"/>
              <a:t> </a:t>
            </a:r>
            <a:r>
              <a:rPr lang="en-US" i="1" dirty="0" err="1"/>
              <a:t>daar</a:t>
            </a:r>
            <a:r>
              <a:rPr lang="en-US" i="1" dirty="0"/>
              <a:t> </a:t>
            </a:r>
            <a:r>
              <a:rPr lang="en-US" i="1" dirty="0" err="1"/>
              <a:t>verslind</a:t>
            </a:r>
            <a:r>
              <a:rPr lang="en-US" i="1" dirty="0"/>
              <a:t>. </a:t>
            </a:r>
            <a:r>
              <a:rPr lang="en-US" i="1" dirty="0" err="1"/>
              <a:t>Roofdiere</a:t>
            </a:r>
            <a:r>
              <a:rPr lang="en-US" i="1" dirty="0"/>
              <a:t> </a:t>
            </a:r>
            <a:r>
              <a:rPr lang="en-US" i="1" dirty="0" err="1"/>
              <a:t>sal</a:t>
            </a:r>
            <a:r>
              <a:rPr lang="en-US" i="1" dirty="0"/>
              <a:t> </a:t>
            </a:r>
            <a:r>
              <a:rPr lang="en-US" i="1" dirty="0" err="1"/>
              <a:t>hulle</a:t>
            </a:r>
            <a:r>
              <a:rPr lang="en-US" i="1" dirty="0"/>
              <a:t> </a:t>
            </a:r>
            <a:r>
              <a:rPr lang="en-US" i="1" dirty="0" err="1"/>
              <a:t>uitmekaar</a:t>
            </a:r>
            <a:r>
              <a:rPr lang="en-US" i="1" dirty="0"/>
              <a:t> </a:t>
            </a:r>
            <a:r>
              <a:rPr lang="en-US" i="1" dirty="0" err="1"/>
              <a:t>skeur</a:t>
            </a:r>
            <a:r>
              <a:rPr lang="en-US" i="1" dirty="0"/>
              <a:t>.”</a:t>
            </a:r>
          </a:p>
          <a:p>
            <a:endParaRPr lang="en-ZA" dirty="0"/>
          </a:p>
          <a:p>
            <a:r>
              <a:rPr lang="en-US" sz="2000" b="1" dirty="0">
                <a:solidFill>
                  <a:srgbClr val="0070C0"/>
                </a:solidFill>
              </a:rPr>
              <a:t>Die </a:t>
            </a:r>
            <a:r>
              <a:rPr lang="en-US" sz="2000" b="1" dirty="0" err="1">
                <a:solidFill>
                  <a:srgbClr val="0070C0"/>
                </a:solidFill>
              </a:rPr>
              <a:t>mens</a:t>
            </a:r>
            <a:r>
              <a:rPr lang="en-US" sz="2000" b="1" dirty="0">
                <a:solidFill>
                  <a:srgbClr val="0070C0"/>
                </a:solidFill>
              </a:rPr>
              <a:t> </a:t>
            </a:r>
            <a:r>
              <a:rPr lang="en-US" sz="2000" b="1" dirty="0" err="1">
                <a:solidFill>
                  <a:srgbClr val="0070C0"/>
                </a:solidFill>
              </a:rPr>
              <a:t>vir</a:t>
            </a:r>
            <a:r>
              <a:rPr lang="en-US" sz="2000" b="1" dirty="0">
                <a:solidFill>
                  <a:srgbClr val="0070C0"/>
                </a:solidFill>
              </a:rPr>
              <a:t> die </a:t>
            </a:r>
            <a:r>
              <a:rPr lang="en-US" sz="2000" b="1" dirty="0" err="1">
                <a:solidFill>
                  <a:srgbClr val="0070C0"/>
                </a:solidFill>
              </a:rPr>
              <a:t>Messias</a:t>
            </a:r>
            <a:r>
              <a:rPr lang="en-US" sz="2000" b="1" dirty="0">
                <a:solidFill>
                  <a:srgbClr val="0070C0"/>
                </a:solidFill>
              </a:rPr>
              <a:t> – Die </a:t>
            </a:r>
            <a:r>
              <a:rPr lang="en-US" sz="2000" b="1" dirty="0" err="1">
                <a:solidFill>
                  <a:srgbClr val="0070C0"/>
                </a:solidFill>
              </a:rPr>
              <a:t>Leeu</a:t>
            </a:r>
            <a:r>
              <a:rPr lang="en-US" sz="2000" b="1" dirty="0">
                <a:solidFill>
                  <a:srgbClr val="0070C0"/>
                </a:solidFill>
              </a:rPr>
              <a:t> </a:t>
            </a:r>
            <a:r>
              <a:rPr lang="en-US" sz="2000" b="1" dirty="0">
                <a:solidFill>
                  <a:srgbClr val="FF0000"/>
                </a:solidFill>
              </a:rPr>
              <a:t>red, </a:t>
            </a:r>
            <a:r>
              <a:rPr lang="en-US" sz="2000" b="1" dirty="0" err="1">
                <a:solidFill>
                  <a:srgbClr val="FF0000"/>
                </a:solidFill>
              </a:rPr>
              <a:t>beskerm</a:t>
            </a:r>
            <a:r>
              <a:rPr lang="en-US" sz="2000" b="1" dirty="0">
                <a:solidFill>
                  <a:srgbClr val="FF0000"/>
                </a:solidFill>
              </a:rPr>
              <a:t> </a:t>
            </a:r>
            <a:r>
              <a:rPr lang="en-US" sz="2000" b="1" dirty="0" err="1">
                <a:solidFill>
                  <a:srgbClr val="FF0000"/>
                </a:solidFill>
              </a:rPr>
              <a:t>en</a:t>
            </a:r>
            <a:r>
              <a:rPr lang="en-US" sz="2000" b="1" dirty="0">
                <a:solidFill>
                  <a:srgbClr val="FF0000"/>
                </a:solidFill>
              </a:rPr>
              <a:t> bring </a:t>
            </a:r>
            <a:r>
              <a:rPr lang="en-US" sz="2000" b="1" dirty="0" err="1">
                <a:solidFill>
                  <a:srgbClr val="FF0000"/>
                </a:solidFill>
              </a:rPr>
              <a:t>vrede</a:t>
            </a:r>
            <a:endParaRPr lang="en-ZA" sz="2000" b="1" dirty="0">
              <a:solidFill>
                <a:srgbClr val="FF0000"/>
              </a:solidFill>
            </a:endParaRPr>
          </a:p>
          <a:p>
            <a:r>
              <a:rPr lang="en-US" dirty="0"/>
              <a:t> </a:t>
            </a:r>
            <a:endParaRPr lang="en-ZA" dirty="0"/>
          </a:p>
          <a:p>
            <a:r>
              <a:rPr lang="en-US" dirty="0" err="1"/>
              <a:t>Ons</a:t>
            </a:r>
            <a:r>
              <a:rPr lang="en-US" dirty="0"/>
              <a:t> </a:t>
            </a:r>
            <a:r>
              <a:rPr lang="en-US" dirty="0" err="1"/>
              <a:t>moet</a:t>
            </a:r>
            <a:r>
              <a:rPr lang="en-US" dirty="0"/>
              <a:t> </a:t>
            </a:r>
            <a:r>
              <a:rPr lang="en-US" dirty="0" err="1"/>
              <a:t>nie</a:t>
            </a:r>
            <a:r>
              <a:rPr lang="en-US" dirty="0"/>
              <a:t> die </a:t>
            </a:r>
            <a:r>
              <a:rPr lang="en-US" dirty="0" err="1"/>
              <a:t>liefde</a:t>
            </a:r>
            <a:r>
              <a:rPr lang="en-US" dirty="0"/>
              <a:t> </a:t>
            </a:r>
            <a:r>
              <a:rPr lang="en-US" dirty="0" err="1"/>
              <a:t>aanbid</a:t>
            </a:r>
            <a:r>
              <a:rPr lang="en-US" dirty="0"/>
              <a:t> </a:t>
            </a:r>
            <a:r>
              <a:rPr lang="en-US" dirty="0" err="1"/>
              <a:t>nie</a:t>
            </a:r>
            <a:r>
              <a:rPr lang="en-US" dirty="0"/>
              <a:t>, maar die </a:t>
            </a:r>
            <a:r>
              <a:rPr lang="en-US" dirty="0" err="1"/>
              <a:t>Heerser</a:t>
            </a:r>
            <a:r>
              <a:rPr lang="en-US" dirty="0"/>
              <a:t> </a:t>
            </a:r>
            <a:r>
              <a:rPr lang="en-US" dirty="0" err="1"/>
              <a:t>daarvan</a:t>
            </a:r>
            <a:r>
              <a:rPr lang="en-US" dirty="0"/>
              <a:t>, die </a:t>
            </a:r>
            <a:r>
              <a:rPr lang="en-US" dirty="0" err="1"/>
              <a:t>Aanvoerder</a:t>
            </a:r>
            <a:r>
              <a:rPr lang="en-US" dirty="0"/>
              <a:t> </a:t>
            </a:r>
            <a:r>
              <a:rPr lang="en-US" dirty="0" err="1"/>
              <a:t>daarvan</a:t>
            </a:r>
            <a:r>
              <a:rPr lang="en-US" dirty="0"/>
              <a:t>. </a:t>
            </a:r>
            <a:r>
              <a:rPr lang="en-US" dirty="0" err="1"/>
              <a:t>Sien</a:t>
            </a:r>
            <a:r>
              <a:rPr lang="en-US" dirty="0"/>
              <a:t> </a:t>
            </a:r>
            <a:r>
              <a:rPr lang="en-US" dirty="0" err="1"/>
              <a:t>Miga</a:t>
            </a:r>
            <a:r>
              <a:rPr lang="en-US" dirty="0"/>
              <a:t> 5:5-7 (</a:t>
            </a:r>
            <a:r>
              <a:rPr lang="en-US" dirty="0" err="1"/>
              <a:t>geskryf</a:t>
            </a:r>
            <a:r>
              <a:rPr lang="en-US" dirty="0"/>
              <a:t> </a:t>
            </a:r>
            <a:r>
              <a:rPr lang="en-US" dirty="0" err="1"/>
              <a:t>ongeveer</a:t>
            </a:r>
            <a:r>
              <a:rPr lang="en-US" dirty="0"/>
              <a:t> 730 </a:t>
            </a:r>
            <a:r>
              <a:rPr lang="en-US" dirty="0" err="1"/>
              <a:t>jaar</a:t>
            </a:r>
            <a:r>
              <a:rPr lang="en-US" dirty="0"/>
              <a:t> </a:t>
            </a:r>
            <a:r>
              <a:rPr lang="en-US" dirty="0" err="1"/>
              <a:t>voor</a:t>
            </a:r>
            <a:r>
              <a:rPr lang="en-US" dirty="0"/>
              <a:t> Christus): </a:t>
            </a:r>
            <a:r>
              <a:rPr lang="en-US" i="1" dirty="0"/>
              <a:t>“</a:t>
            </a:r>
            <a:r>
              <a:rPr lang="en-US" i="1" baseline="30000" dirty="0"/>
              <a:t>5</a:t>
            </a:r>
            <a:r>
              <a:rPr lang="en-US" i="1" dirty="0"/>
              <a:t>Hulle </a:t>
            </a:r>
            <a:r>
              <a:rPr lang="en-US" i="1" dirty="0" err="1"/>
              <a:t>sal</a:t>
            </a:r>
            <a:r>
              <a:rPr lang="en-US" i="1" dirty="0"/>
              <a:t> </a:t>
            </a:r>
            <a:r>
              <a:rPr lang="en-US" i="1" dirty="0" err="1"/>
              <a:t>Assirië</a:t>
            </a:r>
            <a:r>
              <a:rPr lang="en-US" i="1" dirty="0"/>
              <a:t> </a:t>
            </a:r>
            <a:r>
              <a:rPr lang="en-US" i="1" dirty="0" err="1"/>
              <a:t>platloop</a:t>
            </a:r>
            <a:r>
              <a:rPr lang="en-US" i="1" dirty="0"/>
              <a:t> met die </a:t>
            </a:r>
            <a:r>
              <a:rPr lang="en-US" i="1" dirty="0" err="1"/>
              <a:t>swaard</a:t>
            </a:r>
            <a:r>
              <a:rPr lang="en-US" i="1" dirty="0"/>
              <a:t>, die land van Nimrod met </a:t>
            </a:r>
            <a:r>
              <a:rPr lang="en-US" i="1" dirty="0" err="1"/>
              <a:t>swaarde</a:t>
            </a:r>
            <a:r>
              <a:rPr lang="en-US" i="1" dirty="0"/>
              <a:t> wat reg is om </a:t>
            </a:r>
            <a:r>
              <a:rPr lang="en-US" i="1" dirty="0" err="1"/>
              <a:t>te</a:t>
            </a:r>
            <a:r>
              <a:rPr lang="en-US" i="1" dirty="0"/>
              <a:t> </a:t>
            </a:r>
            <a:r>
              <a:rPr lang="en-US" i="1" dirty="0" err="1"/>
              <a:t>steek</a:t>
            </a:r>
            <a:r>
              <a:rPr lang="en-US" i="1" dirty="0"/>
              <a:t>. Die </a:t>
            </a:r>
            <a:r>
              <a:rPr lang="en-US" i="1" u="sng" dirty="0" err="1"/>
              <a:t>regeerder</a:t>
            </a:r>
            <a:r>
              <a:rPr lang="en-US" i="1" u="sng" dirty="0"/>
              <a:t> </a:t>
            </a:r>
            <a:r>
              <a:rPr lang="en-US" i="1" u="sng" dirty="0" err="1"/>
              <a:t>uit</a:t>
            </a:r>
            <a:r>
              <a:rPr lang="en-US" i="1" u="sng" dirty="0"/>
              <a:t> Bethlehem</a:t>
            </a:r>
            <a:r>
              <a:rPr lang="en-US" i="1" dirty="0"/>
              <a:t> </a:t>
            </a:r>
            <a:r>
              <a:rPr lang="en-US" i="1" dirty="0" err="1"/>
              <a:t>sal</a:t>
            </a:r>
            <a:r>
              <a:rPr lang="en-US" i="1" dirty="0"/>
              <a:t> </a:t>
            </a:r>
            <a:r>
              <a:rPr lang="en-US" i="1" dirty="0" err="1"/>
              <a:t>ons</a:t>
            </a:r>
            <a:r>
              <a:rPr lang="en-US" i="1" dirty="0"/>
              <a:t> red </a:t>
            </a:r>
            <a:r>
              <a:rPr lang="en-US" i="1" dirty="0" err="1"/>
              <a:t>uit</a:t>
            </a:r>
            <a:r>
              <a:rPr lang="en-US" i="1" dirty="0"/>
              <a:t> die mag van </a:t>
            </a:r>
            <a:r>
              <a:rPr lang="en-US" i="1" dirty="0" err="1"/>
              <a:t>Assirië</a:t>
            </a:r>
            <a:r>
              <a:rPr lang="en-US" i="1" dirty="0"/>
              <a:t> </a:t>
            </a:r>
            <a:r>
              <a:rPr lang="en-US" i="1" dirty="0" err="1"/>
              <a:t>wanneer</a:t>
            </a:r>
            <a:r>
              <a:rPr lang="en-US" i="1" dirty="0"/>
              <a:t> </a:t>
            </a:r>
            <a:r>
              <a:rPr lang="en-US" i="1" dirty="0" err="1"/>
              <a:t>Assirië</a:t>
            </a:r>
            <a:r>
              <a:rPr lang="en-US" i="1" dirty="0"/>
              <a:t> </a:t>
            </a:r>
            <a:r>
              <a:rPr lang="en-US" i="1" dirty="0" err="1"/>
              <a:t>ons</a:t>
            </a:r>
            <a:r>
              <a:rPr lang="en-US" i="1" dirty="0"/>
              <a:t> land </a:t>
            </a:r>
            <a:r>
              <a:rPr lang="en-US" i="1" dirty="0" err="1"/>
              <a:t>binneval</a:t>
            </a:r>
            <a:r>
              <a:rPr lang="en-US" i="1" dirty="0"/>
              <a:t>, </a:t>
            </a:r>
            <a:r>
              <a:rPr lang="en-US" i="1" dirty="0" err="1"/>
              <a:t>wanneer</a:t>
            </a:r>
            <a:r>
              <a:rPr lang="en-US" i="1" dirty="0"/>
              <a:t> </a:t>
            </a:r>
            <a:r>
              <a:rPr lang="en-US" i="1" dirty="0" err="1"/>
              <a:t>hy</a:t>
            </a:r>
            <a:r>
              <a:rPr lang="en-US" i="1" dirty="0"/>
              <a:t> </a:t>
            </a:r>
            <a:r>
              <a:rPr lang="en-US" i="1" dirty="0" err="1"/>
              <a:t>ons</a:t>
            </a:r>
            <a:r>
              <a:rPr lang="en-US" i="1" dirty="0"/>
              <a:t> </a:t>
            </a:r>
            <a:r>
              <a:rPr lang="en-US" i="1" dirty="0" err="1"/>
              <a:t>gebied</a:t>
            </a:r>
            <a:r>
              <a:rPr lang="en-US" i="1" dirty="0"/>
              <a:t> </a:t>
            </a:r>
            <a:r>
              <a:rPr lang="en-US" i="1" dirty="0" err="1"/>
              <a:t>binnekom</a:t>
            </a:r>
            <a:r>
              <a:rPr lang="en-US" i="1" dirty="0"/>
              <a:t>. </a:t>
            </a:r>
            <a:r>
              <a:rPr lang="en-US" i="1" baseline="30000" dirty="0"/>
              <a:t>6</a:t>
            </a:r>
            <a:r>
              <a:rPr lang="en-US" i="1" dirty="0"/>
              <a:t>Dié van Jakob wat </a:t>
            </a:r>
            <a:r>
              <a:rPr lang="en-US" i="1" dirty="0" err="1"/>
              <a:t>oorbly</a:t>
            </a:r>
            <a:r>
              <a:rPr lang="en-US" i="1" dirty="0"/>
              <a:t>, </a:t>
            </a:r>
            <a:r>
              <a:rPr lang="en-US" i="1" dirty="0" err="1"/>
              <a:t>sal</a:t>
            </a:r>
            <a:r>
              <a:rPr lang="en-US" i="1" dirty="0"/>
              <a:t> </a:t>
            </a:r>
            <a:r>
              <a:rPr lang="en-US" i="1" dirty="0" err="1"/>
              <a:t>tussen</a:t>
            </a:r>
            <a:r>
              <a:rPr lang="en-US" i="1" dirty="0"/>
              <a:t> </a:t>
            </a:r>
            <a:r>
              <a:rPr lang="en-US" i="1" dirty="0" err="1"/>
              <a:t>baie</a:t>
            </a:r>
            <a:r>
              <a:rPr lang="en-US" i="1" dirty="0"/>
              <a:t> </a:t>
            </a:r>
            <a:r>
              <a:rPr lang="en-US" i="1" dirty="0" err="1"/>
              <a:t>volke</a:t>
            </a:r>
            <a:r>
              <a:rPr lang="en-US" i="1" dirty="0"/>
              <a:t> wees, </a:t>
            </a:r>
            <a:r>
              <a:rPr lang="en-US" i="1" dirty="0" err="1"/>
              <a:t>hulle</a:t>
            </a:r>
            <a:r>
              <a:rPr lang="en-US" i="1" dirty="0"/>
              <a:t> </a:t>
            </a:r>
            <a:r>
              <a:rPr lang="en-US" i="1" dirty="0" err="1"/>
              <a:t>sal</a:t>
            </a:r>
            <a:r>
              <a:rPr lang="en-US" i="1" dirty="0"/>
              <a:t> </a:t>
            </a:r>
            <a:r>
              <a:rPr lang="en-US" i="1" dirty="0" err="1"/>
              <a:t>daar</a:t>
            </a:r>
            <a:r>
              <a:rPr lang="en-US" i="1" dirty="0"/>
              <a:t> wees </a:t>
            </a:r>
            <a:r>
              <a:rPr lang="en-US" i="1" dirty="0" err="1"/>
              <a:t>soos</a:t>
            </a:r>
            <a:r>
              <a:rPr lang="en-US" i="1" dirty="0"/>
              <a:t> </a:t>
            </a:r>
            <a:r>
              <a:rPr lang="en-US" i="1" dirty="0" err="1"/>
              <a:t>dou</a:t>
            </a:r>
            <a:r>
              <a:rPr lang="en-US" i="1" dirty="0"/>
              <a:t> wat van die Here </a:t>
            </a:r>
            <a:r>
              <a:rPr lang="en-US" i="1" dirty="0" err="1"/>
              <a:t>af</a:t>
            </a:r>
            <a:r>
              <a:rPr lang="en-US" i="1" dirty="0"/>
              <a:t> </a:t>
            </a:r>
            <a:r>
              <a:rPr lang="en-US" i="1" dirty="0" err="1"/>
              <a:t>kom</a:t>
            </a:r>
            <a:r>
              <a:rPr lang="en-US" i="1" dirty="0"/>
              <a:t>, </a:t>
            </a:r>
            <a:r>
              <a:rPr lang="en-US" i="1" dirty="0" err="1"/>
              <a:t>soos</a:t>
            </a:r>
            <a:r>
              <a:rPr lang="en-US" i="1" dirty="0"/>
              <a:t> </a:t>
            </a:r>
            <a:r>
              <a:rPr lang="en-US" i="1" dirty="0" err="1"/>
              <a:t>stortreëns</a:t>
            </a:r>
            <a:r>
              <a:rPr lang="en-US" i="1" dirty="0"/>
              <a:t> op </a:t>
            </a:r>
            <a:r>
              <a:rPr lang="en-US" i="1" dirty="0" err="1"/>
              <a:t>groen</a:t>
            </a:r>
            <a:r>
              <a:rPr lang="en-US" i="1" dirty="0"/>
              <a:t> </a:t>
            </a:r>
            <a:r>
              <a:rPr lang="en-US" i="1" dirty="0" err="1"/>
              <a:t>gras</a:t>
            </a:r>
            <a:r>
              <a:rPr lang="en-US" i="1" dirty="0"/>
              <a:t> wat </a:t>
            </a:r>
            <a:r>
              <a:rPr lang="en-US" i="1" dirty="0" err="1"/>
              <a:t>nie</a:t>
            </a:r>
            <a:r>
              <a:rPr lang="en-US" i="1" dirty="0"/>
              <a:t> </a:t>
            </a:r>
            <a:r>
              <a:rPr lang="en-US" i="1" dirty="0" err="1"/>
              <a:t>vir</a:t>
            </a:r>
            <a:r>
              <a:rPr lang="en-US" i="1" dirty="0"/>
              <a:t> ‘n </a:t>
            </a:r>
            <a:r>
              <a:rPr lang="en-US" i="1" dirty="0" err="1"/>
              <a:t>mens</a:t>
            </a:r>
            <a:r>
              <a:rPr lang="en-US" i="1" dirty="0"/>
              <a:t> wag </a:t>
            </a:r>
            <a:r>
              <a:rPr lang="en-US" i="1" dirty="0" err="1"/>
              <a:t>nie</a:t>
            </a:r>
            <a:r>
              <a:rPr lang="en-US" i="1" dirty="0"/>
              <a:t>, </a:t>
            </a:r>
            <a:r>
              <a:rPr lang="en-US" i="1" dirty="0" err="1"/>
              <a:t>nie</a:t>
            </a:r>
            <a:r>
              <a:rPr lang="en-US" i="1" dirty="0"/>
              <a:t> </a:t>
            </a:r>
            <a:r>
              <a:rPr lang="en-US" i="1" dirty="0" err="1"/>
              <a:t>na</a:t>
            </a:r>
            <a:r>
              <a:rPr lang="en-US" i="1" dirty="0"/>
              <a:t> </a:t>
            </a:r>
            <a:r>
              <a:rPr lang="en-US" i="1" dirty="0" err="1"/>
              <a:t>mense</a:t>
            </a:r>
            <a:r>
              <a:rPr lang="en-US" i="1" dirty="0"/>
              <a:t> </a:t>
            </a:r>
            <a:r>
              <a:rPr lang="en-US" i="1" dirty="0" err="1"/>
              <a:t>kyk</a:t>
            </a:r>
            <a:r>
              <a:rPr lang="en-US" i="1" dirty="0"/>
              <a:t> </a:t>
            </a:r>
            <a:r>
              <a:rPr lang="en-US" i="1" dirty="0" err="1"/>
              <a:t>nie</a:t>
            </a:r>
            <a:r>
              <a:rPr lang="en-US" i="1" dirty="0"/>
              <a:t>. </a:t>
            </a:r>
            <a:r>
              <a:rPr lang="en-US" i="1" baseline="30000" dirty="0"/>
              <a:t>7</a:t>
            </a:r>
            <a:r>
              <a:rPr lang="en-US" i="1" dirty="0"/>
              <a:t>Die van Jakob wat </a:t>
            </a:r>
            <a:r>
              <a:rPr lang="en-US" i="1" dirty="0" err="1"/>
              <a:t>oorbly</a:t>
            </a:r>
            <a:r>
              <a:rPr lang="en-US" i="1" dirty="0"/>
              <a:t>, </a:t>
            </a:r>
            <a:r>
              <a:rPr lang="en-US" i="1" dirty="0" err="1"/>
              <a:t>sal</a:t>
            </a:r>
            <a:r>
              <a:rPr lang="en-US" i="1" dirty="0"/>
              <a:t> </a:t>
            </a:r>
            <a:r>
              <a:rPr lang="en-US" i="1" dirty="0" err="1"/>
              <a:t>tussen</a:t>
            </a:r>
            <a:r>
              <a:rPr lang="en-US" i="1" dirty="0"/>
              <a:t> die </a:t>
            </a:r>
            <a:r>
              <a:rPr lang="en-US" i="1" dirty="0" err="1"/>
              <a:t>nasies</a:t>
            </a:r>
            <a:r>
              <a:rPr lang="en-US" i="1" dirty="0"/>
              <a:t> wees, </a:t>
            </a:r>
            <a:r>
              <a:rPr lang="en-US" i="1" dirty="0" err="1"/>
              <a:t>tussen</a:t>
            </a:r>
            <a:r>
              <a:rPr lang="en-US" i="1" dirty="0"/>
              <a:t> </a:t>
            </a:r>
            <a:r>
              <a:rPr lang="en-US" i="1" dirty="0" err="1"/>
              <a:t>baie</a:t>
            </a:r>
            <a:r>
              <a:rPr lang="en-US" i="1" dirty="0"/>
              <a:t> </a:t>
            </a:r>
            <a:r>
              <a:rPr lang="en-US" i="1" dirty="0" err="1"/>
              <a:t>volke</a:t>
            </a:r>
            <a:r>
              <a:rPr lang="en-US" i="1" dirty="0"/>
              <a:t>, </a:t>
            </a:r>
            <a:r>
              <a:rPr lang="en-US" i="1" dirty="0" err="1"/>
              <a:t>hulle</a:t>
            </a:r>
            <a:r>
              <a:rPr lang="en-US" i="1" dirty="0"/>
              <a:t> </a:t>
            </a:r>
            <a:r>
              <a:rPr lang="en-US" i="1" dirty="0" err="1"/>
              <a:t>sal</a:t>
            </a:r>
            <a:r>
              <a:rPr lang="en-US" i="1" dirty="0"/>
              <a:t> </a:t>
            </a:r>
            <a:r>
              <a:rPr lang="en-US" i="1" dirty="0" err="1"/>
              <a:t>daar</a:t>
            </a:r>
            <a:r>
              <a:rPr lang="en-US" i="1" dirty="0"/>
              <a:t> wees </a:t>
            </a:r>
            <a:r>
              <a:rPr lang="en-US" i="1" dirty="0" err="1"/>
              <a:t>soos</a:t>
            </a:r>
            <a:r>
              <a:rPr lang="en-US" i="1" dirty="0"/>
              <a:t> ‘n </a:t>
            </a:r>
            <a:r>
              <a:rPr lang="en-US" i="1" u="sng" dirty="0" err="1"/>
              <a:t>leeu</a:t>
            </a:r>
            <a:r>
              <a:rPr lang="en-US" i="1" dirty="0"/>
              <a:t> </a:t>
            </a:r>
            <a:r>
              <a:rPr lang="en-US" i="1" dirty="0" err="1"/>
              <a:t>tussen</a:t>
            </a:r>
            <a:r>
              <a:rPr lang="en-US" i="1" dirty="0"/>
              <a:t> wild of </a:t>
            </a:r>
            <a:r>
              <a:rPr lang="en-US" i="1" dirty="0" err="1"/>
              <a:t>tussen</a:t>
            </a:r>
            <a:r>
              <a:rPr lang="en-US" i="1" dirty="0"/>
              <a:t> ‘n trop </a:t>
            </a:r>
            <a:r>
              <a:rPr lang="en-US" i="1" dirty="0" err="1"/>
              <a:t>skape</a:t>
            </a:r>
            <a:r>
              <a:rPr lang="en-US" i="1" dirty="0"/>
              <a:t>; </a:t>
            </a:r>
            <a:r>
              <a:rPr lang="en-US" i="1" dirty="0" err="1"/>
              <a:t>hy</a:t>
            </a:r>
            <a:r>
              <a:rPr lang="en-US" i="1" dirty="0"/>
              <a:t> </a:t>
            </a:r>
            <a:r>
              <a:rPr lang="en-US" i="1" dirty="0" err="1"/>
              <a:t>verskeur</a:t>
            </a:r>
            <a:r>
              <a:rPr lang="en-US" i="1" dirty="0"/>
              <a:t> as </a:t>
            </a:r>
            <a:r>
              <a:rPr lang="en-US" i="1" dirty="0" err="1"/>
              <a:t>hy</a:t>
            </a:r>
            <a:r>
              <a:rPr lang="en-US" i="1" dirty="0"/>
              <a:t> </a:t>
            </a:r>
            <a:r>
              <a:rPr lang="en-US" i="1" dirty="0" err="1"/>
              <a:t>tussen</a:t>
            </a:r>
            <a:r>
              <a:rPr lang="en-US" i="1" dirty="0"/>
              <a:t> </a:t>
            </a:r>
            <a:r>
              <a:rPr lang="en-US" i="1" dirty="0" err="1"/>
              <a:t>hulle</a:t>
            </a:r>
            <a:r>
              <a:rPr lang="en-US" i="1" dirty="0"/>
              <a:t> </a:t>
            </a:r>
            <a:r>
              <a:rPr lang="en-US" i="1" dirty="0" err="1"/>
              <a:t>deurstap</a:t>
            </a:r>
            <a:r>
              <a:rPr lang="en-US" i="1" dirty="0"/>
              <a:t>, </a:t>
            </a:r>
            <a:r>
              <a:rPr lang="en-US" i="1" dirty="0" err="1"/>
              <a:t>hy</a:t>
            </a:r>
            <a:r>
              <a:rPr lang="en-US" i="1" dirty="0"/>
              <a:t> </a:t>
            </a:r>
            <a:r>
              <a:rPr lang="en-US" i="1" dirty="0" err="1"/>
              <a:t>vang</a:t>
            </a:r>
            <a:r>
              <a:rPr lang="en-US" i="1" dirty="0"/>
              <a:t> </a:t>
            </a:r>
            <a:r>
              <a:rPr lang="en-US" i="1" dirty="0" err="1"/>
              <a:t>sy</a:t>
            </a:r>
            <a:r>
              <a:rPr lang="en-US" i="1" dirty="0"/>
              <a:t> </a:t>
            </a:r>
            <a:r>
              <a:rPr lang="en-US" i="1" dirty="0" err="1"/>
              <a:t>prooi</a:t>
            </a:r>
            <a:r>
              <a:rPr lang="en-US" i="1" dirty="0"/>
              <a:t>, </a:t>
            </a:r>
            <a:r>
              <a:rPr lang="en-US" i="1" dirty="0" err="1"/>
              <a:t>en</a:t>
            </a:r>
            <a:r>
              <a:rPr lang="en-US" i="1" dirty="0"/>
              <a:t> </a:t>
            </a:r>
            <a:r>
              <a:rPr lang="en-US" i="1" dirty="0" err="1"/>
              <a:t>niemand</a:t>
            </a:r>
            <a:r>
              <a:rPr lang="en-US" i="1" dirty="0"/>
              <a:t> </a:t>
            </a:r>
            <a:r>
              <a:rPr lang="en-US" i="1" dirty="0" err="1"/>
              <a:t>kan</a:t>
            </a:r>
            <a:r>
              <a:rPr lang="en-US" i="1" dirty="0"/>
              <a:t> </a:t>
            </a:r>
            <a:r>
              <a:rPr lang="en-US" i="1" dirty="0" err="1"/>
              <a:t>dit</a:t>
            </a:r>
            <a:r>
              <a:rPr lang="en-US" i="1" dirty="0"/>
              <a:t> </a:t>
            </a:r>
            <a:r>
              <a:rPr lang="en-US" i="1" dirty="0" err="1"/>
              <a:t>uit</a:t>
            </a:r>
            <a:r>
              <a:rPr lang="en-US" i="1" dirty="0"/>
              <a:t> </a:t>
            </a:r>
            <a:r>
              <a:rPr lang="en-US" i="1" dirty="0" err="1"/>
              <a:t>sy</a:t>
            </a:r>
            <a:r>
              <a:rPr lang="en-US" i="1" dirty="0"/>
              <a:t> </a:t>
            </a:r>
            <a:r>
              <a:rPr lang="en-US" i="1" dirty="0" err="1"/>
              <a:t>bek</a:t>
            </a:r>
            <a:r>
              <a:rPr lang="en-US" i="1" dirty="0"/>
              <a:t> </a:t>
            </a:r>
            <a:r>
              <a:rPr lang="en-US" i="1" dirty="0" err="1"/>
              <a:t>ruk</a:t>
            </a:r>
            <a:r>
              <a:rPr lang="en-US" i="1" dirty="0"/>
              <a:t> </a:t>
            </a:r>
            <a:r>
              <a:rPr lang="en-US" i="1" dirty="0" err="1"/>
              <a:t>nie</a:t>
            </a:r>
            <a:r>
              <a:rPr lang="en-US" i="1" dirty="0"/>
              <a:t>.”</a:t>
            </a:r>
            <a:endParaRPr lang="en-ZA" dirty="0"/>
          </a:p>
        </p:txBody>
      </p:sp>
    </p:spTree>
    <p:extLst>
      <p:ext uri="{BB962C8B-B14F-4D97-AF65-F5344CB8AC3E}">
        <p14:creationId xmlns:p14="http://schemas.microsoft.com/office/powerpoint/2010/main" val="1207245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tydperk</a:t>
            </a:r>
            <a:r>
              <a:rPr lang="en-ZA" sz="3200" b="1" dirty="0">
                <a:solidFill>
                  <a:srgbClr val="FF0000"/>
                </a:solidFill>
                <a:effectLst>
                  <a:outerShdw blurRad="50800" dist="38100" dir="2700000" algn="tl" rotWithShape="0">
                    <a:prstClr val="black">
                      <a:alpha val="40000"/>
                    </a:prstClr>
                  </a:outerShdw>
                </a:effectLst>
              </a:rPr>
              <a:t> wat die </a:t>
            </a:r>
            <a:r>
              <a:rPr lang="en-ZA" sz="3200" b="1" dirty="0" err="1">
                <a:solidFill>
                  <a:srgbClr val="FF0000"/>
                </a:solidFill>
                <a:effectLst>
                  <a:outerShdw blurRad="50800" dist="38100" dir="2700000" algn="tl" rotWithShape="0">
                    <a:prstClr val="black">
                      <a:alpha val="40000"/>
                    </a:prstClr>
                  </a:outerShdw>
                </a:effectLst>
              </a:rPr>
              <a:t>Messias</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gekruisig</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sal</a:t>
            </a:r>
            <a:r>
              <a:rPr lang="en-ZA" sz="3200" b="1" dirty="0">
                <a:solidFill>
                  <a:srgbClr val="FF0000"/>
                </a:solidFill>
                <a:effectLst>
                  <a:outerShdw blurRad="50800" dist="38100" dir="2700000" algn="tl" rotWithShape="0">
                    <a:prstClr val="black">
                      <a:alpha val="40000"/>
                    </a:prstClr>
                  </a:outerShdw>
                </a:effectLst>
              </a:rPr>
              <a:t> word</a:t>
            </a:r>
          </a:p>
        </p:txBody>
      </p:sp>
      <p:graphicFrame>
        <p:nvGraphicFramePr>
          <p:cNvPr id="3" name="Table 2">
            <a:extLst>
              <a:ext uri="{FF2B5EF4-FFF2-40B4-BE49-F238E27FC236}">
                <a16:creationId xmlns:a16="http://schemas.microsoft.com/office/drawing/2014/main" id="{A9A89314-6430-4DB6-A0FA-5780D5F42DF9}"/>
              </a:ext>
            </a:extLst>
          </p:cNvPr>
          <p:cNvGraphicFramePr>
            <a:graphicFrameLocks noGrp="1"/>
          </p:cNvGraphicFramePr>
          <p:nvPr>
            <p:extLst>
              <p:ext uri="{D42A27DB-BD31-4B8C-83A1-F6EECF244321}">
                <p14:modId xmlns:p14="http://schemas.microsoft.com/office/powerpoint/2010/main" val="2511755932"/>
              </p:ext>
            </p:extLst>
          </p:nvPr>
        </p:nvGraphicFramePr>
        <p:xfrm>
          <a:off x="737417" y="1036646"/>
          <a:ext cx="10907188" cy="4689729"/>
        </p:xfrm>
        <a:graphic>
          <a:graphicData uri="http://schemas.openxmlformats.org/drawingml/2006/table">
            <a:tbl>
              <a:tblPr firstRow="1" firstCol="1" lastRow="1" lastCol="1" bandRow="1" bandCol="1">
                <a:tableStyleId>{5C22544A-7EE6-4342-B048-85BDC9FD1C3A}</a:tableStyleId>
              </a:tblPr>
              <a:tblGrid>
                <a:gridCol w="5402126">
                  <a:extLst>
                    <a:ext uri="{9D8B030D-6E8A-4147-A177-3AD203B41FA5}">
                      <a16:colId xmlns:a16="http://schemas.microsoft.com/office/drawing/2014/main" val="3303929289"/>
                    </a:ext>
                  </a:extLst>
                </a:gridCol>
                <a:gridCol w="5505062">
                  <a:extLst>
                    <a:ext uri="{9D8B030D-6E8A-4147-A177-3AD203B41FA5}">
                      <a16:colId xmlns:a16="http://schemas.microsoft.com/office/drawing/2014/main" val="3718160632"/>
                    </a:ext>
                  </a:extLst>
                </a:gridCol>
              </a:tblGrid>
              <a:tr h="2956855">
                <a:tc>
                  <a:txBody>
                    <a:bodyPr/>
                    <a:lstStyle/>
                    <a:p>
                      <a:pPr>
                        <a:lnSpc>
                          <a:spcPct val="107000"/>
                        </a:lnSpc>
                        <a:spcAft>
                          <a:spcPts val="600"/>
                        </a:spcAft>
                      </a:pPr>
                      <a:r>
                        <a:rPr lang="af-ZA" sz="1800" dirty="0">
                          <a:solidFill>
                            <a:srgbClr val="00B050"/>
                          </a:solidFill>
                          <a:effectLst/>
                        </a:rPr>
                        <a:t>Daniël 9:24-26: “</a:t>
                      </a:r>
                      <a:r>
                        <a:rPr lang="af-ZA" sz="1800" baseline="30000" dirty="0">
                          <a:solidFill>
                            <a:srgbClr val="00B050"/>
                          </a:solidFill>
                          <a:effectLst/>
                        </a:rPr>
                        <a:t>24</a:t>
                      </a:r>
                      <a:r>
                        <a:rPr lang="af-ZA" sz="1800" dirty="0">
                          <a:solidFill>
                            <a:srgbClr val="00B050"/>
                          </a:solidFill>
                          <a:effectLst/>
                        </a:rPr>
                        <a:t>Sewentig sewetalle is oor jou volk en jou heilige stad bepaal, om die goddeloosheid te voleindig en om die maat van die sondes vol te maak en om die ongeregtigheid te versoen en om ewige geregtigheid aan te bring en om gesig en profeet te beseël en om wat hoogheilig is, te salf. </a:t>
                      </a:r>
                      <a:r>
                        <a:rPr lang="af-ZA" sz="1800" baseline="30000" dirty="0">
                          <a:solidFill>
                            <a:srgbClr val="00B050"/>
                          </a:solidFill>
                          <a:effectLst/>
                        </a:rPr>
                        <a:t>25</a:t>
                      </a:r>
                      <a:r>
                        <a:rPr lang="af-ZA" sz="1800" dirty="0">
                          <a:solidFill>
                            <a:srgbClr val="00B050"/>
                          </a:solidFill>
                          <a:effectLst/>
                        </a:rPr>
                        <a:t>Nou moet jy weet en verstaan: van die uitgang van die woord af om Jerusalem te herstel en op te bou tot op ’n Gesalfde, ’n Vors, is sewe sewetalle; en twee-en-sestig sewetalle lank sal dit herstel en opgebou word, met pleine en slote, maar in tye van benoudheid. </a:t>
                      </a:r>
                      <a:r>
                        <a:rPr lang="af-ZA" sz="1800" baseline="30000" dirty="0">
                          <a:solidFill>
                            <a:srgbClr val="00B050"/>
                          </a:solidFill>
                          <a:effectLst/>
                        </a:rPr>
                        <a:t>26</a:t>
                      </a:r>
                      <a:r>
                        <a:rPr lang="af-ZA" sz="1800" dirty="0">
                          <a:solidFill>
                            <a:srgbClr val="00B050"/>
                          </a:solidFill>
                          <a:effectLst/>
                        </a:rPr>
                        <a:t>En ná die twee-en-sestig sewetalle sal ’n Gesalfde uitgeroei word, maar sonder iets vir Hom; en die volk van ’n vors wat sal kom, sal die stad en die heiligdom verwoes, maar sy einde sal met ’n oorstroming wees, en tot die einde toe sal dit oorlog wees, vasbeslote verwoestings.”</a:t>
                      </a:r>
                      <a:endParaRPr lang="en-ZA" sz="1800" dirty="0">
                        <a:solidFill>
                          <a:srgbClr val="00B05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af-ZA" sz="1800" dirty="0">
                          <a:solidFill>
                            <a:schemeClr val="tx1"/>
                          </a:solidFill>
                          <a:effectLst/>
                        </a:rPr>
                        <a:t>Ongeveer 450 voor Christus het Koning Darius opdrag gegee dat die Tempel herbou moet word: </a:t>
                      </a:r>
                      <a:r>
                        <a:rPr lang="af-ZA" sz="1800" dirty="0">
                          <a:solidFill>
                            <a:srgbClr val="0070C0"/>
                          </a:solidFill>
                          <a:effectLst/>
                        </a:rPr>
                        <a:t>Esra 6:12: “En mag God wat sy Naam daar laat woon het, elke koning en volk neerwerp wat sy hand uitsteek om dit te  oortree, om naamlik hierdie Godshuis in Jerusalem te verwoes. Ek, </a:t>
                      </a:r>
                      <a:r>
                        <a:rPr lang="af-ZA" sz="1800" dirty="0" err="1">
                          <a:solidFill>
                            <a:srgbClr val="0070C0"/>
                          </a:solidFill>
                          <a:effectLst/>
                        </a:rPr>
                        <a:t>Daríus</a:t>
                      </a:r>
                      <a:r>
                        <a:rPr lang="af-ZA" sz="1800" dirty="0">
                          <a:solidFill>
                            <a:srgbClr val="0070C0"/>
                          </a:solidFill>
                          <a:effectLst/>
                        </a:rPr>
                        <a:t>, gee bevel; sorgvuldig moet dit uitgevoer word.”</a:t>
                      </a:r>
                      <a:endParaRPr lang="en-ZA" sz="1800" dirty="0">
                        <a:solidFill>
                          <a:srgbClr val="0070C0"/>
                        </a:solidFill>
                        <a:effectLst/>
                      </a:endParaRPr>
                    </a:p>
                    <a:p>
                      <a:pPr>
                        <a:lnSpc>
                          <a:spcPct val="107000"/>
                        </a:lnSpc>
                        <a:spcAft>
                          <a:spcPts val="600"/>
                        </a:spcAft>
                      </a:pPr>
                      <a:r>
                        <a:rPr lang="af-ZA" sz="1800" dirty="0">
                          <a:solidFill>
                            <a:schemeClr val="tx1"/>
                          </a:solidFill>
                          <a:effectLst/>
                        </a:rPr>
                        <a:t>7 X 62 = 483</a:t>
                      </a:r>
                      <a:endParaRPr lang="en-ZA" sz="1800" dirty="0">
                        <a:solidFill>
                          <a:schemeClr val="tx1"/>
                        </a:solidFill>
                        <a:effectLst/>
                      </a:endParaRPr>
                    </a:p>
                    <a:p>
                      <a:pPr>
                        <a:lnSpc>
                          <a:spcPct val="107000"/>
                        </a:lnSpc>
                        <a:spcAft>
                          <a:spcPts val="600"/>
                        </a:spcAft>
                      </a:pPr>
                      <a:r>
                        <a:rPr lang="af-ZA" sz="1800" dirty="0">
                          <a:solidFill>
                            <a:schemeClr val="tx1"/>
                          </a:solidFill>
                          <a:effectLst/>
                        </a:rPr>
                        <a:t>483-450 = 33</a:t>
                      </a:r>
                      <a:endParaRPr lang="en-ZA" sz="1800" dirty="0">
                        <a:solidFill>
                          <a:schemeClr val="tx1"/>
                        </a:solidFill>
                        <a:effectLst/>
                      </a:endParaRPr>
                    </a:p>
                    <a:p>
                      <a:pPr>
                        <a:lnSpc>
                          <a:spcPct val="107000"/>
                        </a:lnSpc>
                        <a:spcAft>
                          <a:spcPts val="600"/>
                        </a:spcAft>
                      </a:pPr>
                      <a:r>
                        <a:rPr lang="af-ZA" sz="1800" dirty="0">
                          <a:solidFill>
                            <a:schemeClr val="tx1"/>
                          </a:solidFill>
                          <a:effectLst/>
                        </a:rPr>
                        <a:t>Jesus Christus is gekruisig ongeveer 33 na Christus. Die Tempel is deur die Romeine verwoes tydens 70 na Christus. </a:t>
                      </a:r>
                      <a:endParaRPr lang="en-ZA" sz="1800" dirty="0">
                        <a:solidFill>
                          <a:schemeClr val="tx1"/>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26373147"/>
                  </a:ext>
                </a:extLst>
              </a:tr>
            </a:tbl>
          </a:graphicData>
        </a:graphic>
      </p:graphicFrame>
    </p:spTree>
    <p:extLst>
      <p:ext uri="{BB962C8B-B14F-4D97-AF65-F5344CB8AC3E}">
        <p14:creationId xmlns:p14="http://schemas.microsoft.com/office/powerpoint/2010/main" val="20022397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557172"/>
            <a:ext cx="12192000" cy="549275"/>
          </a:xfrm>
        </p:spPr>
        <p:txBody>
          <a:bodyPr>
            <a:noAutofit/>
          </a:bodyPr>
          <a:lstStyle/>
          <a:p>
            <a:pPr algn="ctr"/>
            <a:r>
              <a:rPr lang="en-ZA" sz="2800" b="1" dirty="0">
                <a:solidFill>
                  <a:srgbClr val="FF0000"/>
                </a:solidFill>
                <a:effectLst>
                  <a:outerShdw blurRad="50800" dist="38100" dir="2700000" algn="tl" rotWithShape="0">
                    <a:prstClr val="black">
                      <a:alpha val="40000"/>
                    </a:prstClr>
                  </a:outerShdw>
                </a:effectLst>
              </a:rPr>
              <a:t>Die </a:t>
            </a:r>
            <a:r>
              <a:rPr lang="en-ZA" sz="2800" b="1" dirty="0" err="1">
                <a:solidFill>
                  <a:srgbClr val="FF0000"/>
                </a:solidFill>
                <a:effectLst>
                  <a:outerShdw blurRad="50800" dist="38100" dir="2700000" algn="tl" rotWithShape="0">
                    <a:prstClr val="black">
                      <a:alpha val="40000"/>
                    </a:prstClr>
                  </a:outerShdw>
                </a:effectLst>
              </a:rPr>
              <a:t>Messias</a:t>
            </a:r>
            <a:r>
              <a:rPr lang="en-ZA" sz="2800" b="1" dirty="0">
                <a:solidFill>
                  <a:srgbClr val="FF0000"/>
                </a:solidFill>
                <a:effectLst>
                  <a:outerShdw blurRad="50800" dist="38100" dir="2700000" algn="tl" rotWithShape="0">
                    <a:prstClr val="black">
                      <a:alpha val="40000"/>
                    </a:prstClr>
                  </a:outerShdw>
                </a:effectLst>
              </a:rPr>
              <a:t> </a:t>
            </a:r>
            <a:r>
              <a:rPr lang="en-ZA" sz="2800" b="1" dirty="0" err="1">
                <a:solidFill>
                  <a:srgbClr val="FF0000"/>
                </a:solidFill>
                <a:effectLst>
                  <a:outerShdw blurRad="50800" dist="38100" dir="2700000" algn="tl" rotWithShape="0">
                    <a:prstClr val="black">
                      <a:alpha val="40000"/>
                    </a:prstClr>
                  </a:outerShdw>
                </a:effectLst>
              </a:rPr>
              <a:t>sal</a:t>
            </a:r>
            <a:r>
              <a:rPr lang="en-ZA" sz="2800" b="1" dirty="0">
                <a:solidFill>
                  <a:srgbClr val="FF0000"/>
                </a:solidFill>
                <a:effectLst>
                  <a:outerShdw blurRad="50800" dist="38100" dir="2700000" algn="tl" rotWithShape="0">
                    <a:prstClr val="black">
                      <a:alpha val="40000"/>
                    </a:prstClr>
                  </a:outerShdw>
                </a:effectLst>
              </a:rPr>
              <a:t> </a:t>
            </a:r>
            <a:r>
              <a:rPr lang="en-ZA" sz="2800" b="1" dirty="0" err="1">
                <a:solidFill>
                  <a:srgbClr val="FF0000"/>
                </a:solidFill>
                <a:effectLst>
                  <a:outerShdw blurRad="50800" dist="38100" dir="2700000" algn="tl" rotWithShape="0">
                    <a:prstClr val="black">
                      <a:alpha val="40000"/>
                    </a:prstClr>
                  </a:outerShdw>
                </a:effectLst>
              </a:rPr>
              <a:t>uitgelewer</a:t>
            </a:r>
            <a:r>
              <a:rPr lang="en-ZA" sz="2800" b="1" dirty="0">
                <a:solidFill>
                  <a:srgbClr val="FF0000"/>
                </a:solidFill>
                <a:effectLst>
                  <a:outerShdw blurRad="50800" dist="38100" dir="2700000" algn="tl" rotWithShape="0">
                    <a:prstClr val="black">
                      <a:alpha val="40000"/>
                    </a:prstClr>
                  </a:outerShdw>
                </a:effectLst>
              </a:rPr>
              <a:t> word vir 30 </a:t>
            </a:r>
            <a:r>
              <a:rPr lang="en-ZA" sz="2800" b="1" dirty="0" err="1">
                <a:solidFill>
                  <a:srgbClr val="FF0000"/>
                </a:solidFill>
                <a:effectLst>
                  <a:outerShdw blurRad="50800" dist="38100" dir="2700000" algn="tl" rotWithShape="0">
                    <a:prstClr val="black">
                      <a:alpha val="40000"/>
                    </a:prstClr>
                  </a:outerShdw>
                </a:effectLst>
              </a:rPr>
              <a:t>stukke</a:t>
            </a:r>
            <a:r>
              <a:rPr lang="en-ZA" sz="2800" b="1" dirty="0">
                <a:solidFill>
                  <a:srgbClr val="FF0000"/>
                </a:solidFill>
                <a:effectLst>
                  <a:outerShdw blurRad="50800" dist="38100" dir="2700000" algn="tl" rotWithShape="0">
                    <a:prstClr val="black">
                      <a:alpha val="40000"/>
                    </a:prstClr>
                  </a:outerShdw>
                </a:effectLst>
              </a:rPr>
              <a:t> </a:t>
            </a:r>
            <a:r>
              <a:rPr lang="en-ZA" sz="2800" b="1" dirty="0" err="1">
                <a:solidFill>
                  <a:srgbClr val="FF0000"/>
                </a:solidFill>
                <a:effectLst>
                  <a:outerShdw blurRad="50800" dist="38100" dir="2700000" algn="tl" rotWithShape="0">
                    <a:prstClr val="black">
                      <a:alpha val="40000"/>
                    </a:prstClr>
                  </a:outerShdw>
                </a:effectLst>
              </a:rPr>
              <a:t>silwer</a:t>
            </a:r>
            <a:r>
              <a:rPr lang="en-ZA" sz="2800" b="1" dirty="0">
                <a:solidFill>
                  <a:srgbClr val="FF0000"/>
                </a:solidFill>
                <a:effectLst>
                  <a:outerShdw blurRad="50800" dist="38100" dir="2700000" algn="tl" rotWithShape="0">
                    <a:prstClr val="black">
                      <a:alpha val="40000"/>
                    </a:prstClr>
                  </a:outerShdw>
                </a:effectLst>
              </a:rPr>
              <a:t>, geld </a:t>
            </a:r>
            <a:r>
              <a:rPr lang="en-ZA" sz="2800" b="1" dirty="0" err="1">
                <a:solidFill>
                  <a:srgbClr val="FF0000"/>
                </a:solidFill>
                <a:effectLst>
                  <a:outerShdw blurRad="50800" dist="38100" dir="2700000" algn="tl" rotWithShape="0">
                    <a:prstClr val="black">
                      <a:alpha val="40000"/>
                    </a:prstClr>
                  </a:outerShdw>
                </a:effectLst>
              </a:rPr>
              <a:t>gegooi</a:t>
            </a:r>
            <a:r>
              <a:rPr lang="en-ZA" sz="2800" b="1" dirty="0">
                <a:solidFill>
                  <a:srgbClr val="FF0000"/>
                </a:solidFill>
                <a:effectLst>
                  <a:outerShdw blurRad="50800" dist="38100" dir="2700000" algn="tl" rotWithShape="0">
                    <a:prstClr val="black">
                      <a:alpha val="40000"/>
                    </a:prstClr>
                  </a:outerShdw>
                </a:effectLst>
              </a:rPr>
              <a:t> in die </a:t>
            </a:r>
            <a:r>
              <a:rPr lang="en-ZA" sz="2800" b="1" dirty="0" err="1">
                <a:solidFill>
                  <a:srgbClr val="FF0000"/>
                </a:solidFill>
                <a:effectLst>
                  <a:outerShdw blurRad="50800" dist="38100" dir="2700000" algn="tl" rotWithShape="0">
                    <a:prstClr val="black">
                      <a:alpha val="40000"/>
                    </a:prstClr>
                  </a:outerShdw>
                </a:effectLst>
              </a:rPr>
              <a:t>Tempel</a:t>
            </a:r>
            <a:br>
              <a:rPr lang="en-ZA" sz="2800" b="1" dirty="0">
                <a:solidFill>
                  <a:srgbClr val="FF0000"/>
                </a:solidFill>
                <a:effectLst>
                  <a:outerShdw blurRad="50800" dist="38100" dir="2700000" algn="tl" rotWithShape="0">
                    <a:prstClr val="black">
                      <a:alpha val="40000"/>
                    </a:prstClr>
                  </a:outerShdw>
                </a:effectLst>
              </a:rPr>
            </a:br>
            <a:r>
              <a:rPr lang="en-ZA" sz="2800" b="1" dirty="0" err="1">
                <a:solidFill>
                  <a:srgbClr val="FF0000"/>
                </a:solidFill>
                <a:effectLst>
                  <a:outerShdw blurRad="50800" dist="38100" dir="2700000" algn="tl" rotWithShape="0">
                    <a:prstClr val="black">
                      <a:alpha val="40000"/>
                    </a:prstClr>
                  </a:outerShdw>
                </a:effectLst>
              </a:rPr>
              <a:t>en</a:t>
            </a:r>
            <a:r>
              <a:rPr lang="en-ZA" sz="2800" b="1" dirty="0">
                <a:solidFill>
                  <a:srgbClr val="FF0000"/>
                </a:solidFill>
                <a:effectLst>
                  <a:outerShdw blurRad="50800" dist="38100" dir="2700000" algn="tl" rotWithShape="0">
                    <a:prstClr val="black">
                      <a:alpha val="40000"/>
                    </a:prstClr>
                  </a:outerShdw>
                </a:effectLst>
              </a:rPr>
              <a:t> </a:t>
            </a:r>
            <a:r>
              <a:rPr lang="en-ZA" sz="2800" b="1" dirty="0" err="1">
                <a:solidFill>
                  <a:srgbClr val="FF0000"/>
                </a:solidFill>
                <a:effectLst>
                  <a:outerShdw blurRad="50800" dist="38100" dir="2700000" algn="tl" rotWithShape="0">
                    <a:prstClr val="black">
                      <a:alpha val="40000"/>
                    </a:prstClr>
                  </a:outerShdw>
                </a:effectLst>
              </a:rPr>
              <a:t>Grond</a:t>
            </a:r>
            <a:r>
              <a:rPr lang="en-ZA" sz="2800" b="1" dirty="0">
                <a:solidFill>
                  <a:srgbClr val="FF0000"/>
                </a:solidFill>
                <a:effectLst>
                  <a:outerShdw blurRad="50800" dist="38100" dir="2700000" algn="tl" rotWithShape="0">
                    <a:prstClr val="black">
                      <a:alpha val="40000"/>
                    </a:prstClr>
                  </a:outerShdw>
                </a:effectLst>
              </a:rPr>
              <a:t> </a:t>
            </a:r>
            <a:r>
              <a:rPr lang="en-ZA" sz="2800" b="1" dirty="0" err="1">
                <a:solidFill>
                  <a:srgbClr val="FF0000"/>
                </a:solidFill>
                <a:effectLst>
                  <a:outerShdw blurRad="50800" dist="38100" dir="2700000" algn="tl" rotWithShape="0">
                    <a:prstClr val="black">
                      <a:alpha val="40000"/>
                    </a:prstClr>
                  </a:outerShdw>
                </a:effectLst>
              </a:rPr>
              <a:t>gekoop</a:t>
            </a:r>
            <a:r>
              <a:rPr lang="en-ZA" sz="2800" b="1" dirty="0">
                <a:solidFill>
                  <a:srgbClr val="FF0000"/>
                </a:solidFill>
                <a:effectLst>
                  <a:outerShdw blurRad="50800" dist="38100" dir="2700000" algn="tl" rotWithShape="0">
                    <a:prstClr val="black">
                      <a:alpha val="40000"/>
                    </a:prstClr>
                  </a:outerShdw>
                </a:effectLst>
              </a:rPr>
              <a:t> by die </a:t>
            </a:r>
            <a:r>
              <a:rPr lang="en-ZA" sz="2800" b="1" dirty="0" err="1">
                <a:solidFill>
                  <a:srgbClr val="FF0000"/>
                </a:solidFill>
                <a:effectLst>
                  <a:outerShdw blurRad="50800" dist="38100" dir="2700000" algn="tl" rotWithShape="0">
                    <a:prstClr val="black">
                      <a:alpha val="40000"/>
                    </a:prstClr>
                  </a:outerShdw>
                </a:effectLst>
              </a:rPr>
              <a:t>Pottebakker</a:t>
            </a:r>
            <a:endParaRPr lang="en-ZA" sz="2800" b="1" dirty="0">
              <a:solidFill>
                <a:srgbClr val="FF0000"/>
              </a:solidFill>
              <a:effectLst>
                <a:outerShdw blurRad="50800" dist="38100" dir="2700000" algn="tl" rotWithShape="0">
                  <a:prstClr val="black">
                    <a:alpha val="40000"/>
                  </a:prstClr>
                </a:outerShdw>
              </a:effectLst>
            </a:endParaRPr>
          </a:p>
        </p:txBody>
      </p:sp>
      <p:graphicFrame>
        <p:nvGraphicFramePr>
          <p:cNvPr id="2" name="Table 1">
            <a:extLst>
              <a:ext uri="{FF2B5EF4-FFF2-40B4-BE49-F238E27FC236}">
                <a16:creationId xmlns:a16="http://schemas.microsoft.com/office/drawing/2014/main" id="{A85DB04F-4CB5-403F-9A5C-5118E38AD867}"/>
              </a:ext>
            </a:extLst>
          </p:cNvPr>
          <p:cNvGraphicFramePr>
            <a:graphicFrameLocks noGrp="1"/>
          </p:cNvGraphicFramePr>
          <p:nvPr>
            <p:extLst>
              <p:ext uri="{D42A27DB-BD31-4B8C-83A1-F6EECF244321}">
                <p14:modId xmlns:p14="http://schemas.microsoft.com/office/powerpoint/2010/main" val="1127035318"/>
              </p:ext>
            </p:extLst>
          </p:nvPr>
        </p:nvGraphicFramePr>
        <p:xfrm>
          <a:off x="634483" y="1349582"/>
          <a:ext cx="10590244" cy="4768279"/>
        </p:xfrm>
        <a:graphic>
          <a:graphicData uri="http://schemas.openxmlformats.org/drawingml/2006/table">
            <a:tbl>
              <a:tblPr firstRow="1" firstCol="1" lastRow="1" lastCol="1" bandRow="1" bandCol="1">
                <a:tableStyleId>{5C22544A-7EE6-4342-B048-85BDC9FD1C3A}</a:tableStyleId>
              </a:tblPr>
              <a:tblGrid>
                <a:gridCol w="3836187">
                  <a:extLst>
                    <a:ext uri="{9D8B030D-6E8A-4147-A177-3AD203B41FA5}">
                      <a16:colId xmlns:a16="http://schemas.microsoft.com/office/drawing/2014/main" val="3381641293"/>
                    </a:ext>
                  </a:extLst>
                </a:gridCol>
                <a:gridCol w="6754057">
                  <a:extLst>
                    <a:ext uri="{9D8B030D-6E8A-4147-A177-3AD203B41FA5}">
                      <a16:colId xmlns:a16="http://schemas.microsoft.com/office/drawing/2014/main" val="2781652771"/>
                    </a:ext>
                  </a:extLst>
                </a:gridCol>
              </a:tblGrid>
              <a:tr h="321945">
                <a:tc>
                  <a:txBody>
                    <a:bodyPr/>
                    <a:lstStyle/>
                    <a:p>
                      <a:pPr>
                        <a:lnSpc>
                          <a:spcPct val="107000"/>
                        </a:lnSpc>
                        <a:spcAft>
                          <a:spcPts val="600"/>
                        </a:spcAft>
                      </a:pPr>
                      <a:r>
                        <a:rPr lang="af-ZA" sz="1600" dirty="0">
                          <a:solidFill>
                            <a:schemeClr val="tx1"/>
                          </a:solidFill>
                          <a:effectLst/>
                        </a:rPr>
                        <a:t>Judas </a:t>
                      </a:r>
                      <a:r>
                        <a:rPr lang="af-ZA" sz="1600" dirty="0" err="1">
                          <a:solidFill>
                            <a:schemeClr val="tx1"/>
                          </a:solidFill>
                          <a:effectLst/>
                        </a:rPr>
                        <a:t>Iskariot</a:t>
                      </a:r>
                      <a:r>
                        <a:rPr lang="af-ZA" sz="1600" dirty="0">
                          <a:solidFill>
                            <a:schemeClr val="tx1"/>
                          </a:solidFill>
                          <a:effectLst/>
                        </a:rPr>
                        <a:t>, wat Hom so verraai het, het berou gekry na die tyd en het die geld teruggebring na die priesters in die Tempel. Die priesters wou nie die geld terugneem nie en Judas het dit in die Tempel gegooi. Die geld is toe geneem om grond by die pottebakker te koop. Ongeveer 450 jaar voor Christus profeteer </a:t>
                      </a:r>
                      <a:r>
                        <a:rPr lang="af-ZA" sz="1600" dirty="0">
                          <a:solidFill>
                            <a:srgbClr val="00B050"/>
                          </a:solidFill>
                          <a:effectLst/>
                        </a:rPr>
                        <a:t>Sagaria 11:12-13: “</a:t>
                      </a:r>
                      <a:r>
                        <a:rPr lang="af-ZA" sz="1600" baseline="30000" dirty="0">
                          <a:solidFill>
                            <a:srgbClr val="00B050"/>
                          </a:solidFill>
                          <a:effectLst/>
                        </a:rPr>
                        <a:t>12</a:t>
                      </a:r>
                      <a:r>
                        <a:rPr lang="af-ZA" sz="1600" dirty="0">
                          <a:solidFill>
                            <a:srgbClr val="00B050"/>
                          </a:solidFill>
                          <a:effectLst/>
                        </a:rPr>
                        <a:t>Daarop sê ek vir hulle: As dit goed is in julle oë, gee dan my loon; en so nie, laat dit dan staan. Toe het hulle my loon afgeweeg: dertig sikkels silwer. </a:t>
                      </a:r>
                      <a:r>
                        <a:rPr lang="af-ZA" sz="1600" baseline="30000" dirty="0">
                          <a:solidFill>
                            <a:srgbClr val="00B050"/>
                          </a:solidFill>
                          <a:effectLst/>
                        </a:rPr>
                        <a:t>13</a:t>
                      </a:r>
                      <a:r>
                        <a:rPr lang="af-ZA" sz="1600" dirty="0">
                          <a:solidFill>
                            <a:srgbClr val="00B050"/>
                          </a:solidFill>
                          <a:effectLst/>
                        </a:rPr>
                        <a:t>Hierop sê die Here vir my: Gooi dit vir die pottebakker — die heerlike prys waarmee Ek deur hulle gewaardeer is! En ek het die dertig sikkels silwer geneem en dit in die huis van die Here vir die pottebakker gegooi.”</a:t>
                      </a:r>
                      <a:endParaRPr lang="en-ZA" sz="1600" dirty="0">
                        <a:solidFill>
                          <a:srgbClr val="00B050"/>
                        </a:solidFill>
                        <a:effectLst/>
                      </a:endParaRPr>
                    </a:p>
                    <a:p>
                      <a:pPr>
                        <a:lnSpc>
                          <a:spcPct val="107000"/>
                        </a:lnSpc>
                        <a:spcAft>
                          <a:spcPts val="600"/>
                        </a:spcAft>
                      </a:pPr>
                      <a:r>
                        <a:rPr lang="af-ZA" sz="1600" dirty="0">
                          <a:solidFill>
                            <a:srgbClr val="00B050"/>
                          </a:solidFill>
                          <a:effectLst/>
                        </a:rPr>
                        <a:t> </a:t>
                      </a:r>
                      <a:endParaRPr lang="en-ZA" sz="1600" dirty="0">
                        <a:solidFill>
                          <a:srgbClr val="00B05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af-ZA" sz="1600" dirty="0">
                          <a:solidFill>
                            <a:schemeClr val="tx1"/>
                          </a:solidFill>
                          <a:effectLst/>
                        </a:rPr>
                        <a:t>Jesus is deur Judas </a:t>
                      </a:r>
                      <a:r>
                        <a:rPr lang="af-ZA" sz="1600" dirty="0" err="1">
                          <a:solidFill>
                            <a:schemeClr val="tx1"/>
                          </a:solidFill>
                          <a:effectLst/>
                        </a:rPr>
                        <a:t>Iskariot</a:t>
                      </a:r>
                      <a:r>
                        <a:rPr lang="af-ZA" sz="1600" dirty="0">
                          <a:solidFill>
                            <a:schemeClr val="tx1"/>
                          </a:solidFill>
                          <a:effectLst/>
                        </a:rPr>
                        <a:t> verraai vir dertig stukke silwer. Kyk hoe is hierdie profesie vervul ongeveer 450 jaar later: </a:t>
                      </a:r>
                      <a:r>
                        <a:rPr lang="af-ZA" sz="1600" dirty="0">
                          <a:solidFill>
                            <a:srgbClr val="0070C0"/>
                          </a:solidFill>
                          <a:effectLst/>
                        </a:rPr>
                        <a:t>Matteus 26:14-16: “</a:t>
                      </a:r>
                      <a:r>
                        <a:rPr lang="af-ZA" sz="1600" baseline="30000" dirty="0">
                          <a:solidFill>
                            <a:srgbClr val="0070C0"/>
                          </a:solidFill>
                          <a:effectLst/>
                        </a:rPr>
                        <a:t>14</a:t>
                      </a:r>
                      <a:r>
                        <a:rPr lang="af-ZA" sz="1600" dirty="0">
                          <a:solidFill>
                            <a:srgbClr val="0070C0"/>
                          </a:solidFill>
                          <a:effectLst/>
                        </a:rPr>
                        <a:t>Toe gaan een van die twaalf, met die naam van Judas </a:t>
                      </a:r>
                      <a:r>
                        <a:rPr lang="af-ZA" sz="1600" dirty="0" err="1">
                          <a:solidFill>
                            <a:srgbClr val="0070C0"/>
                          </a:solidFill>
                          <a:effectLst/>
                        </a:rPr>
                        <a:t>Iskáriot</a:t>
                      </a:r>
                      <a:r>
                        <a:rPr lang="af-ZA" sz="1600" dirty="0">
                          <a:solidFill>
                            <a:srgbClr val="0070C0"/>
                          </a:solidFill>
                          <a:effectLst/>
                        </a:rPr>
                        <a:t>, na die owerpriesters </a:t>
                      </a:r>
                      <a:r>
                        <a:rPr lang="af-ZA" sz="1600" baseline="30000" dirty="0">
                          <a:solidFill>
                            <a:srgbClr val="0070C0"/>
                          </a:solidFill>
                          <a:effectLst/>
                        </a:rPr>
                        <a:t>15</a:t>
                      </a:r>
                      <a:r>
                        <a:rPr lang="af-ZA" sz="1600" dirty="0">
                          <a:solidFill>
                            <a:srgbClr val="0070C0"/>
                          </a:solidFill>
                          <a:effectLst/>
                        </a:rPr>
                        <a:t>en sê: Wat wil u my gee, en ek sal Hom aan u oorlewer? En hulle het vir hom dertig silwerstukke afgeweeg. </a:t>
                      </a:r>
                      <a:r>
                        <a:rPr lang="af-ZA" sz="1600" baseline="30000" dirty="0">
                          <a:solidFill>
                            <a:srgbClr val="0070C0"/>
                          </a:solidFill>
                          <a:effectLst/>
                        </a:rPr>
                        <a:t>16</a:t>
                      </a:r>
                      <a:r>
                        <a:rPr lang="af-ZA" sz="1600" dirty="0">
                          <a:solidFill>
                            <a:srgbClr val="0070C0"/>
                          </a:solidFill>
                          <a:effectLst/>
                        </a:rPr>
                        <a:t>En van toe af het hy ’n goeie geleentheid gesoek om Hom oor te lewer.”</a:t>
                      </a:r>
                      <a:endParaRPr lang="en-ZA" sz="1600" dirty="0">
                        <a:solidFill>
                          <a:srgbClr val="0070C0"/>
                        </a:solidFill>
                        <a:effectLst/>
                      </a:endParaRPr>
                    </a:p>
                    <a:p>
                      <a:pPr>
                        <a:lnSpc>
                          <a:spcPct val="107000"/>
                        </a:lnSpc>
                        <a:spcAft>
                          <a:spcPts val="600"/>
                        </a:spcAft>
                      </a:pPr>
                      <a:r>
                        <a:rPr lang="af-ZA" sz="1600" dirty="0">
                          <a:solidFill>
                            <a:schemeClr val="tx1"/>
                          </a:solidFill>
                          <a:effectLst/>
                        </a:rPr>
                        <a:t>Nie net is die dertig silwermuntstukke akkuraat voorspel deur Sagaria nie, maar selfs ook die feit dat die muntstukke in die Tempel gegooi is, en dat die geld later by die pottebakker op geëindig het! </a:t>
                      </a:r>
                      <a:r>
                        <a:rPr lang="af-ZA" sz="1600" dirty="0">
                          <a:solidFill>
                            <a:srgbClr val="0070C0"/>
                          </a:solidFill>
                          <a:effectLst/>
                        </a:rPr>
                        <a:t>Matteus 27:3-7: “</a:t>
                      </a:r>
                      <a:r>
                        <a:rPr lang="af-ZA" sz="1600" baseline="30000" dirty="0">
                          <a:solidFill>
                            <a:srgbClr val="0070C0"/>
                          </a:solidFill>
                          <a:effectLst/>
                        </a:rPr>
                        <a:t>3</a:t>
                      </a:r>
                      <a:r>
                        <a:rPr lang="af-ZA" sz="1600" dirty="0">
                          <a:solidFill>
                            <a:srgbClr val="0070C0"/>
                          </a:solidFill>
                          <a:effectLst/>
                        </a:rPr>
                        <a:t>Daarna het Judas, sy verraaier, toe hy sien dat Hy veroordeel was, berou gekry en die dertig silwerstukke teruggebring na die owerpriesters en die ouderlinge </a:t>
                      </a:r>
                      <a:r>
                        <a:rPr lang="af-ZA" sz="1600" baseline="30000" dirty="0">
                          <a:solidFill>
                            <a:srgbClr val="0070C0"/>
                          </a:solidFill>
                          <a:effectLst/>
                        </a:rPr>
                        <a:t>4</a:t>
                      </a:r>
                      <a:r>
                        <a:rPr lang="af-ZA" sz="1600" dirty="0">
                          <a:solidFill>
                            <a:srgbClr val="0070C0"/>
                          </a:solidFill>
                          <a:effectLst/>
                        </a:rPr>
                        <a:t>en gesê: Ek het gesondig deur onskuldige bloed te verraai. Maar hulle sê: Wat gaan dit ons aan? Jy kan toesien! </a:t>
                      </a:r>
                      <a:r>
                        <a:rPr lang="af-ZA" sz="1600" baseline="30000" dirty="0">
                          <a:solidFill>
                            <a:srgbClr val="0070C0"/>
                          </a:solidFill>
                          <a:effectLst/>
                        </a:rPr>
                        <a:t>5</a:t>
                      </a:r>
                      <a:r>
                        <a:rPr lang="af-ZA" sz="1600" dirty="0">
                          <a:solidFill>
                            <a:srgbClr val="0070C0"/>
                          </a:solidFill>
                          <a:effectLst/>
                        </a:rPr>
                        <a:t>En hy het die silwerstukke in die tempel neergegooi en weggeloop en homself gaan ophang. </a:t>
                      </a:r>
                      <a:r>
                        <a:rPr lang="af-ZA" sz="1600" baseline="30000" dirty="0">
                          <a:solidFill>
                            <a:srgbClr val="0070C0"/>
                          </a:solidFill>
                          <a:effectLst/>
                        </a:rPr>
                        <a:t>6</a:t>
                      </a:r>
                      <a:r>
                        <a:rPr lang="af-ZA" sz="1600" dirty="0">
                          <a:solidFill>
                            <a:srgbClr val="0070C0"/>
                          </a:solidFill>
                          <a:effectLst/>
                        </a:rPr>
                        <a:t>En die owerpriesters het die silwerstukke geneem en gesê: Dit is nie geoorloof om dit in die skatkis te stort nie, omdat dit bloedgeld is. </a:t>
                      </a:r>
                      <a:r>
                        <a:rPr lang="af-ZA" sz="1600" baseline="30000" dirty="0">
                          <a:solidFill>
                            <a:srgbClr val="0070C0"/>
                          </a:solidFill>
                          <a:effectLst/>
                        </a:rPr>
                        <a:t>7</a:t>
                      </a:r>
                      <a:r>
                        <a:rPr lang="af-ZA" sz="1600" dirty="0">
                          <a:solidFill>
                            <a:srgbClr val="0070C0"/>
                          </a:solidFill>
                          <a:effectLst/>
                        </a:rPr>
                        <a:t>En nadat hulle saam raad gehou het, het hulle die stuk grond van die pottebakker daarmee gekoop as ’n begraafplaas vir vreemdelinge.”</a:t>
                      </a:r>
                      <a:endParaRPr lang="en-ZA" sz="1600" dirty="0">
                        <a:solidFill>
                          <a:srgbClr val="0070C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6280489"/>
                  </a:ext>
                </a:extLst>
              </a:tr>
            </a:tbl>
          </a:graphicData>
        </a:graphic>
      </p:graphicFrame>
    </p:spTree>
    <p:extLst>
      <p:ext uri="{BB962C8B-B14F-4D97-AF65-F5344CB8AC3E}">
        <p14:creationId xmlns:p14="http://schemas.microsoft.com/office/powerpoint/2010/main" val="3656633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Messias</a:t>
            </a:r>
            <a:r>
              <a:rPr lang="en-ZA" sz="3200" b="1" dirty="0">
                <a:solidFill>
                  <a:srgbClr val="FF0000"/>
                </a:solidFill>
                <a:effectLst>
                  <a:outerShdw blurRad="50800" dist="38100" dir="2700000" algn="tl" rotWithShape="0">
                    <a:prstClr val="black">
                      <a:alpha val="40000"/>
                    </a:prstClr>
                  </a:outerShdw>
                </a:effectLst>
              </a:rPr>
              <a:t> se bene </a:t>
            </a:r>
            <a:r>
              <a:rPr lang="en-ZA" sz="3200" b="1" dirty="0" err="1">
                <a:solidFill>
                  <a:srgbClr val="FF0000"/>
                </a:solidFill>
                <a:effectLst>
                  <a:outerShdw blurRad="50800" dist="38100" dir="2700000" algn="tl" rotWithShape="0">
                    <a:prstClr val="black">
                      <a:alpha val="40000"/>
                    </a:prstClr>
                  </a:outerShdw>
                </a:effectLst>
              </a:rPr>
              <a:t>sal</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nie</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aan</a:t>
            </a:r>
            <a:r>
              <a:rPr lang="en-ZA" sz="3200" b="1" dirty="0">
                <a:solidFill>
                  <a:srgbClr val="FF0000"/>
                </a:solidFill>
                <a:effectLst>
                  <a:outerShdw blurRad="50800" dist="38100" dir="2700000" algn="tl" rotWithShape="0">
                    <a:prstClr val="black">
                      <a:alpha val="40000"/>
                    </a:prstClr>
                  </a:outerShdw>
                </a:effectLst>
              </a:rPr>
              <a:t> die </a:t>
            </a:r>
            <a:r>
              <a:rPr lang="en-ZA" sz="3200" b="1" dirty="0" err="1">
                <a:solidFill>
                  <a:srgbClr val="FF0000"/>
                </a:solidFill>
                <a:effectLst>
                  <a:outerShdw blurRad="50800" dist="38100" dir="2700000" algn="tl" rotWithShape="0">
                    <a:prstClr val="black">
                      <a:alpha val="40000"/>
                    </a:prstClr>
                  </a:outerShdw>
                </a:effectLst>
              </a:rPr>
              <a:t>kruis</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gebreek</a:t>
            </a:r>
            <a:r>
              <a:rPr lang="en-ZA" sz="3200" b="1" dirty="0">
                <a:solidFill>
                  <a:srgbClr val="FF0000"/>
                </a:solidFill>
                <a:effectLst>
                  <a:outerShdw blurRad="50800" dist="38100" dir="2700000" algn="tl" rotWithShape="0">
                    <a:prstClr val="black">
                      <a:alpha val="40000"/>
                    </a:prstClr>
                  </a:outerShdw>
                </a:effectLst>
              </a:rPr>
              <a:t> word </a:t>
            </a:r>
            <a:r>
              <a:rPr lang="en-ZA" sz="3200" b="1" dirty="0" err="1">
                <a:solidFill>
                  <a:srgbClr val="FF0000"/>
                </a:solidFill>
                <a:effectLst>
                  <a:outerShdw blurRad="50800" dist="38100" dir="2700000" algn="tl" rotWithShape="0">
                    <a:prstClr val="black">
                      <a:alpha val="40000"/>
                    </a:prstClr>
                  </a:outerShdw>
                </a:effectLst>
              </a:rPr>
              <a:t>nie</a:t>
            </a:r>
            <a:endParaRPr lang="en-ZA" sz="3200" b="1" dirty="0">
              <a:solidFill>
                <a:srgbClr val="FF0000"/>
              </a:solidFill>
              <a:effectLst>
                <a:outerShdw blurRad="50800" dist="38100" dir="2700000" algn="tl" rotWithShape="0">
                  <a:prstClr val="black">
                    <a:alpha val="40000"/>
                  </a:prstClr>
                </a:outerShdw>
              </a:effectLst>
            </a:endParaRPr>
          </a:p>
        </p:txBody>
      </p:sp>
      <p:graphicFrame>
        <p:nvGraphicFramePr>
          <p:cNvPr id="3" name="Table 2">
            <a:extLst>
              <a:ext uri="{FF2B5EF4-FFF2-40B4-BE49-F238E27FC236}">
                <a16:creationId xmlns:a16="http://schemas.microsoft.com/office/drawing/2014/main" id="{CFF8B867-7BA4-453D-8F0D-DD1549B4524A}"/>
              </a:ext>
            </a:extLst>
          </p:cNvPr>
          <p:cNvGraphicFramePr>
            <a:graphicFrameLocks noGrp="1"/>
          </p:cNvGraphicFramePr>
          <p:nvPr>
            <p:extLst>
              <p:ext uri="{D42A27DB-BD31-4B8C-83A1-F6EECF244321}">
                <p14:modId xmlns:p14="http://schemas.microsoft.com/office/powerpoint/2010/main" val="1964655618"/>
              </p:ext>
            </p:extLst>
          </p:nvPr>
        </p:nvGraphicFramePr>
        <p:xfrm>
          <a:off x="774441" y="1283398"/>
          <a:ext cx="9961686" cy="4231767"/>
        </p:xfrm>
        <a:graphic>
          <a:graphicData uri="http://schemas.openxmlformats.org/drawingml/2006/table">
            <a:tbl>
              <a:tblPr firstRow="1" firstCol="1" lastRow="1" lastCol="1" bandRow="1" bandCol="1">
                <a:tableStyleId>{5C22544A-7EE6-4342-B048-85BDC9FD1C3A}</a:tableStyleId>
              </a:tblPr>
              <a:tblGrid>
                <a:gridCol w="3608500">
                  <a:extLst>
                    <a:ext uri="{9D8B030D-6E8A-4147-A177-3AD203B41FA5}">
                      <a16:colId xmlns:a16="http://schemas.microsoft.com/office/drawing/2014/main" val="274152619"/>
                    </a:ext>
                  </a:extLst>
                </a:gridCol>
                <a:gridCol w="6353186">
                  <a:extLst>
                    <a:ext uri="{9D8B030D-6E8A-4147-A177-3AD203B41FA5}">
                      <a16:colId xmlns:a16="http://schemas.microsoft.com/office/drawing/2014/main" val="3528345301"/>
                    </a:ext>
                  </a:extLst>
                </a:gridCol>
              </a:tblGrid>
              <a:tr h="1582420">
                <a:tc>
                  <a:txBody>
                    <a:bodyPr/>
                    <a:lstStyle/>
                    <a:p>
                      <a:pPr>
                        <a:lnSpc>
                          <a:spcPct val="107000"/>
                        </a:lnSpc>
                        <a:spcAft>
                          <a:spcPts val="600"/>
                        </a:spcAft>
                      </a:pPr>
                      <a:r>
                        <a:rPr lang="af-ZA" sz="2000" dirty="0">
                          <a:solidFill>
                            <a:schemeClr val="tx1"/>
                          </a:solidFill>
                          <a:effectLst/>
                        </a:rPr>
                        <a:t>Ongeveer 1250 voor Christus is Paasfees ingestel. Die opdrag van die Here aan Moses en Aäron, met betrekking tot die paaslam, was as volg: </a:t>
                      </a:r>
                      <a:r>
                        <a:rPr lang="af-ZA" sz="2000" dirty="0">
                          <a:solidFill>
                            <a:srgbClr val="00B050"/>
                          </a:solidFill>
                          <a:effectLst/>
                        </a:rPr>
                        <a:t>Eksodus 12:46: “In een huis moet dit geëet word; jy mag niks van die vleis uit die huis buitentoe bring nie; en julle mag geen been daarvan breek nie.” (Sien ook Numeri 9:12)</a:t>
                      </a:r>
                      <a:endParaRPr lang="en-ZA" sz="2000" dirty="0">
                        <a:solidFill>
                          <a:srgbClr val="00B050"/>
                        </a:solidFill>
                        <a:effectLst/>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af-ZA" sz="2000" dirty="0">
                          <a:solidFill>
                            <a:schemeClr val="tx1"/>
                          </a:solidFill>
                          <a:effectLst/>
                        </a:rPr>
                        <a:t>Die evangelieskrywer, Johannes, wat self by die kruis teenwoordig was, getuig is volg: </a:t>
                      </a:r>
                      <a:r>
                        <a:rPr lang="af-ZA" sz="2000" dirty="0">
                          <a:solidFill>
                            <a:srgbClr val="0070C0"/>
                          </a:solidFill>
                          <a:effectLst/>
                        </a:rPr>
                        <a:t>Johannes 19:32-37: “</a:t>
                      </a:r>
                      <a:r>
                        <a:rPr lang="af-ZA" sz="2000" baseline="30000" dirty="0">
                          <a:solidFill>
                            <a:srgbClr val="0070C0"/>
                          </a:solidFill>
                          <a:effectLst/>
                        </a:rPr>
                        <a:t>32</a:t>
                      </a:r>
                      <a:r>
                        <a:rPr lang="af-ZA" sz="2000" dirty="0">
                          <a:solidFill>
                            <a:srgbClr val="0070C0"/>
                          </a:solidFill>
                          <a:effectLst/>
                        </a:rPr>
                        <a:t>Die soldate het toe gekom en die bene van die eerste een gebreek en van die ander een wat saam met Hom gekruisig was; </a:t>
                      </a:r>
                      <a:r>
                        <a:rPr lang="af-ZA" sz="2000" baseline="30000" dirty="0">
                          <a:solidFill>
                            <a:srgbClr val="0070C0"/>
                          </a:solidFill>
                          <a:effectLst/>
                        </a:rPr>
                        <a:t>33</a:t>
                      </a:r>
                      <a:r>
                        <a:rPr lang="af-ZA" sz="2000" dirty="0">
                          <a:solidFill>
                            <a:srgbClr val="0070C0"/>
                          </a:solidFill>
                          <a:effectLst/>
                        </a:rPr>
                        <a:t>maar toe hulle by Jesus kom en sien dat Hy al dood was, het hulle sy bene nie gebreek nie. </a:t>
                      </a:r>
                      <a:r>
                        <a:rPr lang="af-ZA" sz="2000" baseline="30000" dirty="0">
                          <a:solidFill>
                            <a:srgbClr val="0070C0"/>
                          </a:solidFill>
                          <a:effectLst/>
                        </a:rPr>
                        <a:t>34</a:t>
                      </a:r>
                      <a:r>
                        <a:rPr lang="af-ZA" sz="2000" dirty="0">
                          <a:solidFill>
                            <a:srgbClr val="0070C0"/>
                          </a:solidFill>
                          <a:effectLst/>
                        </a:rPr>
                        <a:t>Maar een van die soldate het met ’n spies in sy </a:t>
                      </a:r>
                      <a:r>
                        <a:rPr lang="af-ZA" sz="2000" dirty="0" err="1">
                          <a:solidFill>
                            <a:srgbClr val="0070C0"/>
                          </a:solidFill>
                          <a:effectLst/>
                        </a:rPr>
                        <a:t>sy</a:t>
                      </a:r>
                      <a:r>
                        <a:rPr lang="af-ZA" sz="2000" dirty="0">
                          <a:solidFill>
                            <a:srgbClr val="0070C0"/>
                          </a:solidFill>
                          <a:effectLst/>
                        </a:rPr>
                        <a:t> gesteek, en dadelik het daar bloed en water uitgekom. </a:t>
                      </a:r>
                      <a:r>
                        <a:rPr lang="af-ZA" sz="2000" baseline="30000" dirty="0">
                          <a:solidFill>
                            <a:srgbClr val="0070C0"/>
                          </a:solidFill>
                          <a:effectLst/>
                        </a:rPr>
                        <a:t>35</a:t>
                      </a:r>
                      <a:r>
                        <a:rPr lang="af-ZA" sz="2000" dirty="0">
                          <a:solidFill>
                            <a:srgbClr val="0070C0"/>
                          </a:solidFill>
                          <a:effectLst/>
                        </a:rPr>
                        <a:t>En hy wat dit gesien het, het dit getuig, en sy getuienis is waaragtig; en hy weet dat hy die waarheid spreek, sodat julle kan glo. </a:t>
                      </a:r>
                      <a:r>
                        <a:rPr lang="af-ZA" sz="2000" baseline="30000" dirty="0">
                          <a:solidFill>
                            <a:srgbClr val="0070C0"/>
                          </a:solidFill>
                          <a:effectLst/>
                        </a:rPr>
                        <a:t>36</a:t>
                      </a:r>
                      <a:r>
                        <a:rPr lang="af-ZA" sz="2000" dirty="0">
                          <a:solidFill>
                            <a:srgbClr val="0070C0"/>
                          </a:solidFill>
                          <a:effectLst/>
                        </a:rPr>
                        <a:t>Want hierdie dinge het gebeur, dat die Skrif vervul sou word: Geen been van Hom sal gebreek word nie. </a:t>
                      </a:r>
                      <a:r>
                        <a:rPr lang="af-ZA" sz="2000" baseline="30000" dirty="0">
                          <a:solidFill>
                            <a:srgbClr val="0070C0"/>
                          </a:solidFill>
                          <a:effectLst/>
                        </a:rPr>
                        <a:t>37</a:t>
                      </a:r>
                      <a:r>
                        <a:rPr lang="af-ZA" sz="2000" dirty="0">
                          <a:solidFill>
                            <a:srgbClr val="0070C0"/>
                          </a:solidFill>
                          <a:effectLst/>
                        </a:rPr>
                        <a:t>En weer sê ’n ander Skrif: Hulle sal sien in wie hulle gesteek het.”</a:t>
                      </a:r>
                      <a:endParaRPr lang="en-ZA" sz="2000" dirty="0">
                        <a:solidFill>
                          <a:srgbClr val="0070C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34368579"/>
                  </a:ext>
                </a:extLst>
              </a:tr>
            </a:tbl>
          </a:graphicData>
        </a:graphic>
      </p:graphicFrame>
    </p:spTree>
    <p:extLst>
      <p:ext uri="{BB962C8B-B14F-4D97-AF65-F5344CB8AC3E}">
        <p14:creationId xmlns:p14="http://schemas.microsoft.com/office/powerpoint/2010/main" val="4492903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Messias</a:t>
            </a:r>
            <a:r>
              <a:rPr lang="en-ZA" sz="3200" b="1" dirty="0">
                <a:solidFill>
                  <a:srgbClr val="FF0000"/>
                </a:solidFill>
                <a:effectLst>
                  <a:outerShdw blurRad="50800" dist="38100" dir="2700000" algn="tl" rotWithShape="0">
                    <a:prstClr val="black">
                      <a:alpha val="40000"/>
                    </a:prstClr>
                  </a:outerShdw>
                </a:effectLst>
              </a:rPr>
              <a:t> se </a:t>
            </a:r>
            <a:r>
              <a:rPr lang="en-ZA" sz="3200" b="1" dirty="0" err="1">
                <a:solidFill>
                  <a:srgbClr val="FF0000"/>
                </a:solidFill>
                <a:effectLst>
                  <a:outerShdw blurRad="50800" dist="38100" dir="2700000" algn="tl" rotWithShape="0">
                    <a:prstClr val="black">
                      <a:alpha val="40000"/>
                    </a:prstClr>
                  </a:outerShdw>
                </a:effectLst>
              </a:rPr>
              <a:t>woorde</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en</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gebeure</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rondom</a:t>
            </a:r>
            <a:r>
              <a:rPr lang="en-ZA" sz="3200" b="1" dirty="0">
                <a:solidFill>
                  <a:srgbClr val="FF0000"/>
                </a:solidFill>
                <a:effectLst>
                  <a:outerShdw blurRad="50800" dist="38100" dir="2700000" algn="tl" rotWithShape="0">
                    <a:prstClr val="black">
                      <a:alpha val="40000"/>
                    </a:prstClr>
                  </a:outerShdw>
                </a:effectLst>
              </a:rPr>
              <a:t> die </a:t>
            </a:r>
            <a:r>
              <a:rPr lang="en-ZA" sz="3200" b="1" dirty="0" err="1">
                <a:solidFill>
                  <a:srgbClr val="FF0000"/>
                </a:solidFill>
                <a:effectLst>
                  <a:outerShdw blurRad="50800" dist="38100" dir="2700000" algn="tl" rotWithShape="0">
                    <a:prstClr val="black">
                      <a:alpha val="40000"/>
                    </a:prstClr>
                  </a:outerShdw>
                </a:effectLst>
              </a:rPr>
              <a:t>kruis</a:t>
            </a:r>
            <a:endParaRPr lang="en-ZA" sz="3200" b="1" dirty="0">
              <a:solidFill>
                <a:srgbClr val="FF0000"/>
              </a:solidFill>
              <a:effectLst>
                <a:outerShdw blurRad="50800" dist="38100" dir="2700000" algn="tl" rotWithShape="0">
                  <a:prstClr val="black">
                    <a:alpha val="40000"/>
                  </a:prstClr>
                </a:outerShdw>
              </a:effectLst>
            </a:endParaRPr>
          </a:p>
        </p:txBody>
      </p:sp>
      <p:graphicFrame>
        <p:nvGraphicFramePr>
          <p:cNvPr id="2" name="Table 1">
            <a:extLst>
              <a:ext uri="{FF2B5EF4-FFF2-40B4-BE49-F238E27FC236}">
                <a16:creationId xmlns:a16="http://schemas.microsoft.com/office/drawing/2014/main" id="{A6E4FB79-822A-4391-A32D-45B1FFE4EA72}"/>
              </a:ext>
            </a:extLst>
          </p:cNvPr>
          <p:cNvGraphicFramePr>
            <a:graphicFrameLocks noGrp="1"/>
          </p:cNvGraphicFramePr>
          <p:nvPr>
            <p:extLst>
              <p:ext uri="{D42A27DB-BD31-4B8C-83A1-F6EECF244321}">
                <p14:modId xmlns:p14="http://schemas.microsoft.com/office/powerpoint/2010/main" val="1834068376"/>
              </p:ext>
            </p:extLst>
          </p:nvPr>
        </p:nvGraphicFramePr>
        <p:xfrm>
          <a:off x="942690" y="835622"/>
          <a:ext cx="10030110" cy="5442522"/>
        </p:xfrm>
        <a:graphic>
          <a:graphicData uri="http://schemas.openxmlformats.org/drawingml/2006/table">
            <a:tbl>
              <a:tblPr firstRow="1" firstCol="1" lastRow="1" lastCol="1" bandRow="1" bandCol="1">
                <a:tableStyleId>{5C22544A-7EE6-4342-B048-85BDC9FD1C3A}</a:tableStyleId>
              </a:tblPr>
              <a:tblGrid>
                <a:gridCol w="3020677">
                  <a:extLst>
                    <a:ext uri="{9D8B030D-6E8A-4147-A177-3AD203B41FA5}">
                      <a16:colId xmlns:a16="http://schemas.microsoft.com/office/drawing/2014/main" val="622978991"/>
                    </a:ext>
                  </a:extLst>
                </a:gridCol>
                <a:gridCol w="7009433">
                  <a:extLst>
                    <a:ext uri="{9D8B030D-6E8A-4147-A177-3AD203B41FA5}">
                      <a16:colId xmlns:a16="http://schemas.microsoft.com/office/drawing/2014/main" val="1877991019"/>
                    </a:ext>
                  </a:extLst>
                </a:gridCol>
              </a:tblGrid>
              <a:tr h="1042670">
                <a:tc>
                  <a:txBody>
                    <a:bodyPr/>
                    <a:lstStyle/>
                    <a:p>
                      <a:pPr>
                        <a:lnSpc>
                          <a:spcPct val="107000"/>
                        </a:lnSpc>
                        <a:spcAft>
                          <a:spcPts val="600"/>
                        </a:spcAft>
                      </a:pPr>
                      <a:r>
                        <a:rPr lang="af-ZA" sz="1600" dirty="0">
                          <a:solidFill>
                            <a:schemeClr val="tx1"/>
                          </a:solidFill>
                          <a:effectLst/>
                        </a:rPr>
                        <a:t>Die Psalms is die taal van bo-menslike  (wonderlike) ervaring en openbaring.  Ongeveer 1000 jaar voor Christus skryf Dawid soos volg: </a:t>
                      </a:r>
                      <a:r>
                        <a:rPr lang="af-ZA" sz="1600" dirty="0">
                          <a:solidFill>
                            <a:srgbClr val="00B050"/>
                          </a:solidFill>
                          <a:effectLst/>
                        </a:rPr>
                        <a:t>Psalm 22:2: “My God, my God, waarom het U my verlaat, ver van my hulp, van die woorde van my gebrul?”</a:t>
                      </a:r>
                      <a:endParaRPr lang="en-ZA" sz="1600" dirty="0">
                        <a:solidFill>
                          <a:srgbClr val="00B050"/>
                        </a:solidFill>
                        <a:effectLst/>
                      </a:endParaRPr>
                    </a:p>
                    <a:p>
                      <a:pPr>
                        <a:lnSpc>
                          <a:spcPct val="107000"/>
                        </a:lnSpc>
                        <a:spcAft>
                          <a:spcPts val="600"/>
                        </a:spcAft>
                      </a:pPr>
                      <a:r>
                        <a:rPr lang="af-ZA" sz="1600" dirty="0">
                          <a:solidFill>
                            <a:srgbClr val="00B050"/>
                          </a:solidFill>
                          <a:effectLst/>
                        </a:rPr>
                        <a:t>Psalm 22:19: “Hulle verdeel my klere onder mekaar en werp die lot oor my gewaad.”</a:t>
                      </a:r>
                      <a:endParaRPr lang="en-ZA" sz="1600" dirty="0">
                        <a:solidFill>
                          <a:srgbClr val="00B050"/>
                        </a:solidFill>
                        <a:effectLst/>
                      </a:endParaRPr>
                    </a:p>
                    <a:p>
                      <a:pPr>
                        <a:lnSpc>
                          <a:spcPct val="107000"/>
                        </a:lnSpc>
                        <a:spcAft>
                          <a:spcPts val="600"/>
                        </a:spcAft>
                      </a:pPr>
                      <a:r>
                        <a:rPr lang="af-ZA" sz="1600" dirty="0">
                          <a:solidFill>
                            <a:srgbClr val="00B050"/>
                          </a:solidFill>
                          <a:effectLst/>
                        </a:rPr>
                        <a:t>Psalm 69:22: “En hulle het aan my gal gegee as my spys, en vir my dors het hulle my asyn laat drink.”</a:t>
                      </a:r>
                      <a:endParaRPr lang="en-ZA" sz="1600" dirty="0">
                        <a:solidFill>
                          <a:srgbClr val="00B05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af-ZA" sz="1600" dirty="0">
                          <a:solidFill>
                            <a:schemeClr val="tx1"/>
                          </a:solidFill>
                          <a:effectLst/>
                        </a:rPr>
                        <a:t>Kyk na Jesus se woorde toe Hy aan die kruis gehang het: </a:t>
                      </a:r>
                      <a:r>
                        <a:rPr lang="af-ZA" sz="1600" dirty="0">
                          <a:solidFill>
                            <a:srgbClr val="0070C0"/>
                          </a:solidFill>
                          <a:effectLst/>
                        </a:rPr>
                        <a:t>Markus 15:33-34: “</a:t>
                      </a:r>
                      <a:r>
                        <a:rPr lang="af-ZA" sz="1600" baseline="30000" dirty="0">
                          <a:solidFill>
                            <a:srgbClr val="0070C0"/>
                          </a:solidFill>
                          <a:effectLst/>
                        </a:rPr>
                        <a:t>33</a:t>
                      </a:r>
                      <a:r>
                        <a:rPr lang="af-ZA" sz="1600" dirty="0">
                          <a:solidFill>
                            <a:srgbClr val="0070C0"/>
                          </a:solidFill>
                          <a:effectLst/>
                        </a:rPr>
                        <a:t>En toe dit die sesde uur was, kom daar duisternis oor die hele aarde tot die negende uur toe. </a:t>
                      </a:r>
                      <a:r>
                        <a:rPr lang="af-ZA" sz="1600" baseline="30000" dirty="0">
                          <a:solidFill>
                            <a:srgbClr val="0070C0"/>
                          </a:solidFill>
                          <a:effectLst/>
                        </a:rPr>
                        <a:t>34</a:t>
                      </a:r>
                      <a:r>
                        <a:rPr lang="af-ZA" sz="1600" dirty="0">
                          <a:solidFill>
                            <a:srgbClr val="0070C0"/>
                          </a:solidFill>
                          <a:effectLst/>
                        </a:rPr>
                        <a:t>En die negende uur het Jesus met ’n groot stem uitgeroep en gesê: </a:t>
                      </a:r>
                      <a:r>
                        <a:rPr lang="af-ZA" sz="1600" dirty="0" err="1">
                          <a:solidFill>
                            <a:srgbClr val="0070C0"/>
                          </a:solidFill>
                          <a:effectLst/>
                        </a:rPr>
                        <a:t>Eloï</a:t>
                      </a:r>
                      <a:r>
                        <a:rPr lang="af-ZA" sz="1600" dirty="0">
                          <a:solidFill>
                            <a:srgbClr val="0070C0"/>
                          </a:solidFill>
                          <a:effectLst/>
                        </a:rPr>
                        <a:t>, </a:t>
                      </a:r>
                      <a:r>
                        <a:rPr lang="af-ZA" sz="1600" dirty="0" err="1">
                          <a:solidFill>
                            <a:srgbClr val="0070C0"/>
                          </a:solidFill>
                          <a:effectLst/>
                        </a:rPr>
                        <a:t>Eloï</a:t>
                      </a:r>
                      <a:r>
                        <a:rPr lang="af-ZA" sz="1600" dirty="0">
                          <a:solidFill>
                            <a:srgbClr val="0070C0"/>
                          </a:solidFill>
                          <a:effectLst/>
                        </a:rPr>
                        <a:t>, </a:t>
                      </a:r>
                      <a:r>
                        <a:rPr lang="af-ZA" sz="1600" dirty="0" err="1">
                          <a:solidFill>
                            <a:srgbClr val="0070C0"/>
                          </a:solidFill>
                          <a:effectLst/>
                        </a:rPr>
                        <a:t>lamma</a:t>
                      </a:r>
                      <a:r>
                        <a:rPr lang="af-ZA" sz="1600" dirty="0">
                          <a:solidFill>
                            <a:srgbClr val="0070C0"/>
                          </a:solidFill>
                          <a:effectLst/>
                        </a:rPr>
                        <a:t> </a:t>
                      </a:r>
                      <a:r>
                        <a:rPr lang="af-ZA" sz="1600" dirty="0" err="1">
                          <a:solidFill>
                            <a:srgbClr val="0070C0"/>
                          </a:solidFill>
                          <a:effectLst/>
                        </a:rPr>
                        <a:t>sabagtáni</a:t>
                      </a:r>
                      <a:r>
                        <a:rPr lang="af-ZA" sz="1600" dirty="0">
                          <a:solidFill>
                            <a:srgbClr val="0070C0"/>
                          </a:solidFill>
                          <a:effectLst/>
                        </a:rPr>
                        <a:t>? wat, as dit vertaal word, beteken: My God, my God, waarom het U My verlaat?”</a:t>
                      </a:r>
                      <a:endParaRPr lang="en-ZA" sz="1600" dirty="0">
                        <a:solidFill>
                          <a:srgbClr val="0070C0"/>
                        </a:solidFill>
                        <a:effectLst/>
                      </a:endParaRPr>
                    </a:p>
                    <a:p>
                      <a:pPr>
                        <a:lnSpc>
                          <a:spcPct val="107000"/>
                        </a:lnSpc>
                        <a:spcAft>
                          <a:spcPts val="600"/>
                        </a:spcAft>
                      </a:pPr>
                      <a:r>
                        <a:rPr lang="af-ZA" sz="1600" dirty="0">
                          <a:solidFill>
                            <a:schemeClr val="tx1"/>
                          </a:solidFill>
                          <a:effectLst/>
                        </a:rPr>
                        <a:t>Sien ook wat Jesus om Hom sien gebeur het vanaf die kruis. Hierdie woorde is geskryf deur die apostel Johannes wat by Jesus, by die kruis, bly staan het, saam met Maria. Hy getuig dus van wat hy self gesien het:</a:t>
                      </a:r>
                      <a:endParaRPr lang="en-ZA" sz="1600" dirty="0">
                        <a:solidFill>
                          <a:schemeClr val="tx1"/>
                        </a:solidFill>
                        <a:effectLst/>
                      </a:endParaRPr>
                    </a:p>
                    <a:p>
                      <a:pPr>
                        <a:lnSpc>
                          <a:spcPct val="107000"/>
                        </a:lnSpc>
                        <a:spcAft>
                          <a:spcPts val="600"/>
                        </a:spcAft>
                      </a:pPr>
                      <a:r>
                        <a:rPr lang="af-ZA" sz="1600" dirty="0">
                          <a:solidFill>
                            <a:srgbClr val="0070C0"/>
                          </a:solidFill>
                          <a:effectLst/>
                        </a:rPr>
                        <a:t>Johannes 19:23-24: “</a:t>
                      </a:r>
                      <a:r>
                        <a:rPr lang="af-ZA" sz="1600" baseline="30000" dirty="0">
                          <a:solidFill>
                            <a:srgbClr val="0070C0"/>
                          </a:solidFill>
                          <a:effectLst/>
                        </a:rPr>
                        <a:t>23</a:t>
                      </a:r>
                      <a:r>
                        <a:rPr lang="af-ZA" sz="1600" dirty="0">
                          <a:solidFill>
                            <a:srgbClr val="0070C0"/>
                          </a:solidFill>
                          <a:effectLst/>
                        </a:rPr>
                        <a:t>En toe die soldate Jesus gekruisig het, neem hulle sy klere en maak vier dele, vir elke soldaat ’n deel, en die onderkleed; maar die onderkleed was sonder naat, van bo af in een stuk </a:t>
                      </a:r>
                      <a:r>
                        <a:rPr lang="af-ZA" sz="1600" dirty="0" err="1">
                          <a:solidFill>
                            <a:srgbClr val="0070C0"/>
                          </a:solidFill>
                          <a:effectLst/>
                        </a:rPr>
                        <a:t>gewewe</a:t>
                      </a:r>
                      <a:r>
                        <a:rPr lang="af-ZA" sz="1600" dirty="0">
                          <a:solidFill>
                            <a:srgbClr val="0070C0"/>
                          </a:solidFill>
                          <a:effectLst/>
                        </a:rPr>
                        <a:t>. </a:t>
                      </a:r>
                      <a:r>
                        <a:rPr lang="af-ZA" sz="1600" baseline="30000" dirty="0">
                          <a:solidFill>
                            <a:srgbClr val="0070C0"/>
                          </a:solidFill>
                          <a:effectLst/>
                        </a:rPr>
                        <a:t>24</a:t>
                      </a:r>
                      <a:r>
                        <a:rPr lang="af-ZA" sz="1600" dirty="0">
                          <a:solidFill>
                            <a:srgbClr val="0070C0"/>
                          </a:solidFill>
                          <a:effectLst/>
                        </a:rPr>
                        <a:t>En hulle het vir mekaar gesê: Laat ons dit nie skeur nie, maar laat ons die lot daaroor werp, wie s’n dit sal wees — sodat die Skrif vervul sou word wat sê: Hulle het my klere onder mekaar verdeel en oor my gewaad het hulle die lot gewerp. Dit het die soldate dan gedoen.”</a:t>
                      </a:r>
                      <a:endParaRPr lang="en-ZA" sz="1600" dirty="0">
                        <a:solidFill>
                          <a:srgbClr val="0070C0"/>
                        </a:solidFill>
                        <a:effectLst/>
                      </a:endParaRPr>
                    </a:p>
                    <a:p>
                      <a:pPr>
                        <a:lnSpc>
                          <a:spcPct val="107000"/>
                        </a:lnSpc>
                        <a:spcAft>
                          <a:spcPts val="600"/>
                        </a:spcAft>
                      </a:pPr>
                      <a:r>
                        <a:rPr lang="af-ZA" sz="1600" dirty="0">
                          <a:solidFill>
                            <a:srgbClr val="0070C0"/>
                          </a:solidFill>
                          <a:effectLst/>
                        </a:rPr>
                        <a:t>Johannes 19:28-30: “</a:t>
                      </a:r>
                      <a:r>
                        <a:rPr lang="af-ZA" sz="1600" baseline="30000" dirty="0">
                          <a:solidFill>
                            <a:srgbClr val="0070C0"/>
                          </a:solidFill>
                          <a:effectLst/>
                        </a:rPr>
                        <a:t>28</a:t>
                      </a:r>
                      <a:r>
                        <a:rPr lang="af-ZA" sz="1600" dirty="0">
                          <a:solidFill>
                            <a:srgbClr val="0070C0"/>
                          </a:solidFill>
                          <a:effectLst/>
                        </a:rPr>
                        <a:t>Hierna, omdat Hy geweet het dat alles al volbring was — sodat die Skrif vervul sou word — het Jesus gesê: Ek het dors! </a:t>
                      </a:r>
                      <a:r>
                        <a:rPr lang="af-ZA" sz="1600" baseline="30000" dirty="0">
                          <a:solidFill>
                            <a:srgbClr val="0070C0"/>
                          </a:solidFill>
                          <a:effectLst/>
                        </a:rPr>
                        <a:t>29</a:t>
                      </a:r>
                      <a:r>
                        <a:rPr lang="af-ZA" sz="1600" dirty="0">
                          <a:solidFill>
                            <a:srgbClr val="0070C0"/>
                          </a:solidFill>
                          <a:effectLst/>
                        </a:rPr>
                        <a:t>En daar het ’n kan vol asyn gestaan; en hulle het ’n spons met asyn gevul en op ’n </a:t>
                      </a:r>
                      <a:r>
                        <a:rPr lang="af-ZA" sz="1600" dirty="0" err="1">
                          <a:solidFill>
                            <a:srgbClr val="0070C0"/>
                          </a:solidFill>
                          <a:effectLst/>
                        </a:rPr>
                        <a:t>hisopstingel</a:t>
                      </a:r>
                      <a:r>
                        <a:rPr lang="af-ZA" sz="1600" dirty="0">
                          <a:solidFill>
                            <a:srgbClr val="0070C0"/>
                          </a:solidFill>
                          <a:effectLst/>
                        </a:rPr>
                        <a:t> gesit en aan sy mond gebring. </a:t>
                      </a:r>
                      <a:r>
                        <a:rPr lang="af-ZA" sz="1600" baseline="30000" dirty="0">
                          <a:solidFill>
                            <a:srgbClr val="0070C0"/>
                          </a:solidFill>
                          <a:effectLst/>
                        </a:rPr>
                        <a:t>30</a:t>
                      </a:r>
                      <a:r>
                        <a:rPr lang="af-ZA" sz="1600" dirty="0">
                          <a:solidFill>
                            <a:srgbClr val="0070C0"/>
                          </a:solidFill>
                          <a:effectLst/>
                        </a:rPr>
                        <a:t>En toe Jesus die asyn geneem het, sê Hy: Dit is volbring! En Hy het sy hoof gebuig en die gees gegee.”</a:t>
                      </a:r>
                      <a:endParaRPr lang="en-ZA" sz="1600" dirty="0">
                        <a:solidFill>
                          <a:srgbClr val="0070C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0857797"/>
                  </a:ext>
                </a:extLst>
              </a:tr>
            </a:tbl>
          </a:graphicData>
        </a:graphic>
      </p:graphicFrame>
    </p:spTree>
    <p:extLst>
      <p:ext uri="{BB962C8B-B14F-4D97-AF65-F5344CB8AC3E}">
        <p14:creationId xmlns:p14="http://schemas.microsoft.com/office/powerpoint/2010/main" val="3806338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12E0C5-2422-446D-8AA6-8B3BE503780D}"/>
              </a:ext>
            </a:extLst>
          </p:cNvPr>
          <p:cNvGraphicFramePr>
            <a:graphicFrameLocks noGrp="1"/>
          </p:cNvGraphicFramePr>
          <p:nvPr/>
        </p:nvGraphicFramePr>
        <p:xfrm>
          <a:off x="488302" y="808669"/>
          <a:ext cx="11215396" cy="5547360"/>
        </p:xfrm>
        <a:graphic>
          <a:graphicData uri="http://schemas.openxmlformats.org/drawingml/2006/table">
            <a:tbl>
              <a:tblPr firstRow="1" firstCol="1" lastRow="1" lastCol="1" bandRow="1" bandCol="1">
                <a:tableStyleId>{5C22544A-7EE6-4342-B048-85BDC9FD1C3A}</a:tableStyleId>
              </a:tblPr>
              <a:tblGrid>
                <a:gridCol w="3153747">
                  <a:extLst>
                    <a:ext uri="{9D8B030D-6E8A-4147-A177-3AD203B41FA5}">
                      <a16:colId xmlns:a16="http://schemas.microsoft.com/office/drawing/2014/main" val="505637450"/>
                    </a:ext>
                  </a:extLst>
                </a:gridCol>
                <a:gridCol w="8061649">
                  <a:extLst>
                    <a:ext uri="{9D8B030D-6E8A-4147-A177-3AD203B41FA5}">
                      <a16:colId xmlns:a16="http://schemas.microsoft.com/office/drawing/2014/main" val="3224913419"/>
                    </a:ext>
                  </a:extLst>
                </a:gridCol>
              </a:tblGrid>
              <a:tr h="5442841">
                <a:tc>
                  <a:txBody>
                    <a:bodyPr/>
                    <a:lstStyle/>
                    <a:p>
                      <a:pPr marL="0" indent="0" algn="just">
                        <a:spcAft>
                          <a:spcPts val="600"/>
                        </a:spcAft>
                      </a:pPr>
                      <a:r>
                        <a:rPr lang="en-US" sz="1400" dirty="0">
                          <a:solidFill>
                            <a:srgbClr val="00B050"/>
                          </a:solidFill>
                          <a:effectLst/>
                        </a:rPr>
                        <a:t>Jesaja 35:5-6 </a:t>
                      </a:r>
                      <a:r>
                        <a:rPr lang="en-US" sz="1400" i="1" dirty="0">
                          <a:solidFill>
                            <a:srgbClr val="00B050"/>
                          </a:solidFill>
                          <a:effectLst/>
                        </a:rPr>
                        <a:t>“</a:t>
                      </a:r>
                      <a:r>
                        <a:rPr lang="en-US" sz="1400" i="1" baseline="30000" dirty="0">
                          <a:solidFill>
                            <a:srgbClr val="00B050"/>
                          </a:solidFill>
                          <a:effectLst/>
                          <a:highlight>
                            <a:srgbClr val="FFFF00"/>
                          </a:highlight>
                        </a:rPr>
                        <a:t>5</a:t>
                      </a:r>
                      <a:r>
                        <a:rPr lang="en-US" sz="1400" i="1" dirty="0">
                          <a:solidFill>
                            <a:srgbClr val="00B050"/>
                          </a:solidFill>
                          <a:effectLst/>
                          <a:highlight>
                            <a:srgbClr val="FFFF00"/>
                          </a:highlight>
                        </a:rPr>
                        <a:t>Blindes </a:t>
                      </a:r>
                      <a:r>
                        <a:rPr lang="en-US" sz="1400" i="1" dirty="0" err="1">
                          <a:solidFill>
                            <a:srgbClr val="00B050"/>
                          </a:solidFill>
                          <a:effectLst/>
                          <a:highlight>
                            <a:srgbClr val="FFFF00"/>
                          </a:highlight>
                        </a:rPr>
                        <a:t>sal</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kan</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sien</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dowes</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sal</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kan</a:t>
                      </a:r>
                      <a:r>
                        <a:rPr lang="en-US" sz="1400" i="1" dirty="0">
                          <a:solidFill>
                            <a:srgbClr val="00B050"/>
                          </a:solidFill>
                          <a:effectLst/>
                          <a:highlight>
                            <a:srgbClr val="FFFF00"/>
                          </a:highlight>
                        </a:rPr>
                        <a:t> hoor, </a:t>
                      </a:r>
                      <a:r>
                        <a:rPr lang="en-US" sz="1400" i="1" baseline="30000" dirty="0">
                          <a:solidFill>
                            <a:srgbClr val="00B050"/>
                          </a:solidFill>
                          <a:effectLst/>
                          <a:highlight>
                            <a:srgbClr val="FFFF00"/>
                          </a:highlight>
                        </a:rPr>
                        <a:t>6</a:t>
                      </a:r>
                      <a:r>
                        <a:rPr lang="en-US" sz="1400" i="1" dirty="0">
                          <a:solidFill>
                            <a:srgbClr val="00B050"/>
                          </a:solidFill>
                          <a:effectLst/>
                          <a:highlight>
                            <a:srgbClr val="FFFF00"/>
                          </a:highlight>
                        </a:rPr>
                        <a:t>lammes </a:t>
                      </a:r>
                      <a:r>
                        <a:rPr lang="en-US" sz="1400" i="1" dirty="0" err="1">
                          <a:solidFill>
                            <a:srgbClr val="00B050"/>
                          </a:solidFill>
                          <a:effectLst/>
                          <a:highlight>
                            <a:srgbClr val="FFFF00"/>
                          </a:highlight>
                        </a:rPr>
                        <a:t>sal</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kan</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rondspring</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soos</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takbokke</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stommes</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sal</a:t>
                      </a:r>
                      <a:r>
                        <a:rPr lang="en-US" sz="1400" i="1" dirty="0">
                          <a:solidFill>
                            <a:srgbClr val="00B050"/>
                          </a:solidFill>
                          <a:effectLst/>
                          <a:highlight>
                            <a:srgbClr val="FFFF00"/>
                          </a:highlight>
                        </a:rPr>
                        <a:t> </a:t>
                      </a:r>
                      <a:r>
                        <a:rPr lang="en-US" sz="1400" i="1" dirty="0" err="1">
                          <a:solidFill>
                            <a:srgbClr val="00B050"/>
                          </a:solidFill>
                          <a:effectLst/>
                          <a:highlight>
                            <a:srgbClr val="FFFF00"/>
                          </a:highlight>
                        </a:rPr>
                        <a:t>kan</a:t>
                      </a:r>
                      <a:r>
                        <a:rPr lang="en-US" sz="1400" i="1" dirty="0">
                          <a:solidFill>
                            <a:srgbClr val="00B050"/>
                          </a:solidFill>
                          <a:effectLst/>
                          <a:highlight>
                            <a:srgbClr val="FFFF00"/>
                          </a:highlight>
                        </a:rPr>
                        <a:t> sing.</a:t>
                      </a:r>
                      <a:r>
                        <a:rPr lang="en-US" sz="1400" i="1" dirty="0">
                          <a:solidFill>
                            <a:srgbClr val="00B050"/>
                          </a:solidFill>
                          <a:effectLst/>
                        </a:rPr>
                        <a:t> Strome water </a:t>
                      </a:r>
                      <a:r>
                        <a:rPr lang="en-US" sz="1400" i="1" dirty="0" err="1">
                          <a:solidFill>
                            <a:srgbClr val="00B050"/>
                          </a:solidFill>
                          <a:effectLst/>
                        </a:rPr>
                        <a:t>sal</a:t>
                      </a:r>
                      <a:r>
                        <a:rPr lang="en-US" sz="1400" i="1" dirty="0">
                          <a:solidFill>
                            <a:srgbClr val="00B050"/>
                          </a:solidFill>
                          <a:effectLst/>
                        </a:rPr>
                        <a:t> </a:t>
                      </a:r>
                      <a:r>
                        <a:rPr lang="en-US" sz="1400" i="1" dirty="0" err="1">
                          <a:solidFill>
                            <a:srgbClr val="00B050"/>
                          </a:solidFill>
                          <a:effectLst/>
                        </a:rPr>
                        <a:t>uit</a:t>
                      </a:r>
                      <a:r>
                        <a:rPr lang="en-US" sz="1400" i="1" dirty="0">
                          <a:solidFill>
                            <a:srgbClr val="00B050"/>
                          </a:solidFill>
                          <a:effectLst/>
                        </a:rPr>
                        <a:t> die </a:t>
                      </a:r>
                      <a:r>
                        <a:rPr lang="en-US" sz="1400" i="1" dirty="0" err="1">
                          <a:solidFill>
                            <a:srgbClr val="00B050"/>
                          </a:solidFill>
                          <a:effectLst/>
                        </a:rPr>
                        <a:t>woestyn</a:t>
                      </a:r>
                      <a:r>
                        <a:rPr lang="en-US" sz="1400" i="1" dirty="0">
                          <a:solidFill>
                            <a:srgbClr val="00B050"/>
                          </a:solidFill>
                          <a:effectLst/>
                        </a:rPr>
                        <a:t> </a:t>
                      </a:r>
                      <a:r>
                        <a:rPr lang="en-US" sz="1400" i="1" dirty="0" err="1">
                          <a:solidFill>
                            <a:srgbClr val="00B050"/>
                          </a:solidFill>
                          <a:effectLst/>
                        </a:rPr>
                        <a:t>uit</a:t>
                      </a:r>
                      <a:r>
                        <a:rPr lang="en-US" sz="1400" i="1" dirty="0">
                          <a:solidFill>
                            <a:srgbClr val="00B050"/>
                          </a:solidFill>
                          <a:effectLst/>
                        </a:rPr>
                        <a:t> bars; </a:t>
                      </a:r>
                      <a:r>
                        <a:rPr lang="en-US" sz="1400" i="1" dirty="0" err="1">
                          <a:solidFill>
                            <a:srgbClr val="00B050"/>
                          </a:solidFill>
                          <a:effectLst/>
                        </a:rPr>
                        <a:t>daar</a:t>
                      </a:r>
                      <a:r>
                        <a:rPr lang="en-US" sz="1400" i="1" dirty="0">
                          <a:solidFill>
                            <a:srgbClr val="00B050"/>
                          </a:solidFill>
                          <a:effectLst/>
                        </a:rPr>
                        <a:t> </a:t>
                      </a:r>
                      <a:r>
                        <a:rPr lang="en-US" sz="1400" i="1" dirty="0" err="1">
                          <a:solidFill>
                            <a:srgbClr val="00B050"/>
                          </a:solidFill>
                          <a:effectLst/>
                        </a:rPr>
                        <a:t>sal</a:t>
                      </a:r>
                      <a:r>
                        <a:rPr lang="en-US" sz="1400" i="1" dirty="0">
                          <a:solidFill>
                            <a:srgbClr val="00B050"/>
                          </a:solidFill>
                          <a:effectLst/>
                        </a:rPr>
                        <a:t> riviere loop in die </a:t>
                      </a:r>
                      <a:r>
                        <a:rPr lang="en-US" sz="1400" i="1" dirty="0" err="1">
                          <a:solidFill>
                            <a:srgbClr val="00B050"/>
                          </a:solidFill>
                          <a:effectLst/>
                        </a:rPr>
                        <a:t>droë</a:t>
                      </a:r>
                      <a:r>
                        <a:rPr lang="en-US" sz="1400" i="1" dirty="0">
                          <a:solidFill>
                            <a:srgbClr val="00B050"/>
                          </a:solidFill>
                          <a:effectLst/>
                        </a:rPr>
                        <a:t> </a:t>
                      </a:r>
                      <a:r>
                        <a:rPr lang="en-US" sz="1400" i="1" dirty="0" err="1">
                          <a:solidFill>
                            <a:srgbClr val="00B050"/>
                          </a:solidFill>
                          <a:effectLst/>
                        </a:rPr>
                        <a:t>wêreld</a:t>
                      </a:r>
                      <a:r>
                        <a:rPr lang="en-US" sz="1400" i="1" dirty="0">
                          <a:solidFill>
                            <a:srgbClr val="00B050"/>
                          </a:solidFill>
                          <a:effectLst/>
                        </a:rPr>
                        <a:t>”</a:t>
                      </a:r>
                      <a:r>
                        <a:rPr lang="en-US" sz="1400" dirty="0">
                          <a:solidFill>
                            <a:srgbClr val="00B050"/>
                          </a:solidFill>
                          <a:effectLst/>
                        </a:rPr>
                        <a:t> </a:t>
                      </a:r>
                      <a:r>
                        <a:rPr lang="en-US" sz="1400" dirty="0">
                          <a:solidFill>
                            <a:schemeClr val="tx1"/>
                          </a:solidFill>
                          <a:effectLst/>
                        </a:rPr>
                        <a:t>(</a:t>
                      </a:r>
                      <a:r>
                        <a:rPr lang="en-US" sz="1400" dirty="0" err="1">
                          <a:solidFill>
                            <a:schemeClr val="tx1"/>
                          </a:solidFill>
                          <a:effectLst/>
                        </a:rPr>
                        <a:t>Geskryf</a:t>
                      </a:r>
                      <a:r>
                        <a:rPr lang="en-US" sz="1400" dirty="0">
                          <a:solidFill>
                            <a:schemeClr val="tx1"/>
                          </a:solidFill>
                          <a:effectLst/>
                        </a:rPr>
                        <a:t> </a:t>
                      </a:r>
                      <a:r>
                        <a:rPr lang="en-US" sz="1400" dirty="0" err="1">
                          <a:solidFill>
                            <a:schemeClr val="tx1"/>
                          </a:solidFill>
                          <a:effectLst/>
                        </a:rPr>
                        <a:t>ongeveer</a:t>
                      </a:r>
                      <a:r>
                        <a:rPr lang="en-US" sz="1400" dirty="0">
                          <a:solidFill>
                            <a:schemeClr val="tx1"/>
                          </a:solidFill>
                          <a:effectLst/>
                        </a:rPr>
                        <a:t> 750 </a:t>
                      </a:r>
                      <a:r>
                        <a:rPr lang="en-US" sz="1400" dirty="0" err="1">
                          <a:solidFill>
                            <a:schemeClr val="tx1"/>
                          </a:solidFill>
                          <a:effectLst/>
                        </a:rPr>
                        <a:t>jaar</a:t>
                      </a:r>
                      <a:r>
                        <a:rPr lang="en-US" sz="1400" dirty="0">
                          <a:solidFill>
                            <a:schemeClr val="tx1"/>
                          </a:solidFill>
                          <a:effectLst/>
                        </a:rPr>
                        <a:t> </a:t>
                      </a:r>
                      <a:r>
                        <a:rPr lang="en-US" sz="1400" dirty="0" err="1">
                          <a:solidFill>
                            <a:schemeClr val="tx1"/>
                          </a:solidFill>
                          <a:effectLst/>
                        </a:rPr>
                        <a:t>voor</a:t>
                      </a:r>
                      <a:r>
                        <a:rPr lang="en-US" sz="1400" dirty="0">
                          <a:solidFill>
                            <a:schemeClr val="tx1"/>
                          </a:solidFill>
                          <a:effectLst/>
                        </a:rPr>
                        <a:t> Christus)</a:t>
                      </a:r>
                      <a:endParaRPr lang="en-ZA" sz="1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400" dirty="0">
                          <a:solidFill>
                            <a:schemeClr val="tx1"/>
                          </a:solidFill>
                          <a:effectLst/>
                        </a:rPr>
                        <a:t>Jesus het </a:t>
                      </a:r>
                      <a:r>
                        <a:rPr lang="en-US" sz="1400" dirty="0" err="1">
                          <a:solidFill>
                            <a:schemeClr val="tx1"/>
                          </a:solidFill>
                          <a:effectLst/>
                        </a:rPr>
                        <a:t>baie</a:t>
                      </a:r>
                      <a:r>
                        <a:rPr lang="en-US" sz="1400" dirty="0">
                          <a:solidFill>
                            <a:schemeClr val="tx1"/>
                          </a:solidFill>
                          <a:effectLst/>
                        </a:rPr>
                        <a:t> </a:t>
                      </a:r>
                      <a:r>
                        <a:rPr lang="en-US" sz="1400" dirty="0" err="1">
                          <a:solidFill>
                            <a:schemeClr val="tx1"/>
                          </a:solidFill>
                          <a:effectLst/>
                        </a:rPr>
                        <a:t>wonderwerke</a:t>
                      </a:r>
                      <a:r>
                        <a:rPr lang="en-US" sz="1400" dirty="0">
                          <a:solidFill>
                            <a:schemeClr val="tx1"/>
                          </a:solidFill>
                          <a:effectLst/>
                        </a:rPr>
                        <a:t> </a:t>
                      </a:r>
                      <a:r>
                        <a:rPr lang="en-US" sz="1400" dirty="0" err="1">
                          <a:solidFill>
                            <a:schemeClr val="tx1"/>
                          </a:solidFill>
                          <a:effectLst/>
                        </a:rPr>
                        <a:t>kom</a:t>
                      </a:r>
                      <a:r>
                        <a:rPr lang="en-US" sz="1400" dirty="0">
                          <a:solidFill>
                            <a:schemeClr val="tx1"/>
                          </a:solidFill>
                          <a:effectLst/>
                        </a:rPr>
                        <a:t> </a:t>
                      </a:r>
                      <a:r>
                        <a:rPr lang="en-US" sz="1400" dirty="0" err="1">
                          <a:solidFill>
                            <a:schemeClr val="tx1"/>
                          </a:solidFill>
                          <a:effectLst/>
                        </a:rPr>
                        <a:t>doen</a:t>
                      </a:r>
                      <a:r>
                        <a:rPr lang="en-US" sz="1400" dirty="0">
                          <a:solidFill>
                            <a:schemeClr val="tx1"/>
                          </a:solidFill>
                          <a:effectLst/>
                        </a:rPr>
                        <a:t>, die </a:t>
                      </a:r>
                      <a:r>
                        <a:rPr lang="en-US" sz="1400" dirty="0" err="1">
                          <a:solidFill>
                            <a:schemeClr val="tx1"/>
                          </a:solidFill>
                          <a:effectLst/>
                        </a:rPr>
                        <a:t>grootste</a:t>
                      </a:r>
                      <a:r>
                        <a:rPr lang="en-US" sz="1400" dirty="0">
                          <a:solidFill>
                            <a:schemeClr val="tx1"/>
                          </a:solidFill>
                          <a:effectLst/>
                        </a:rPr>
                        <a:t> </a:t>
                      </a:r>
                      <a:r>
                        <a:rPr lang="en-US" sz="1400" dirty="0" err="1">
                          <a:solidFill>
                            <a:schemeClr val="tx1"/>
                          </a:solidFill>
                          <a:effectLst/>
                        </a:rPr>
                        <a:t>daarvan</a:t>
                      </a:r>
                      <a:r>
                        <a:rPr lang="en-US" sz="1400" dirty="0">
                          <a:solidFill>
                            <a:schemeClr val="tx1"/>
                          </a:solidFill>
                          <a:effectLst/>
                        </a:rPr>
                        <a:t> is die </a:t>
                      </a:r>
                      <a:r>
                        <a:rPr lang="en-US" sz="1400" dirty="0" err="1">
                          <a:solidFill>
                            <a:schemeClr val="tx1"/>
                          </a:solidFill>
                          <a:effectLst/>
                        </a:rPr>
                        <a:t>feit</a:t>
                      </a:r>
                      <a:r>
                        <a:rPr lang="en-US" sz="1400" dirty="0">
                          <a:solidFill>
                            <a:schemeClr val="tx1"/>
                          </a:solidFill>
                          <a:effectLst/>
                        </a:rPr>
                        <a:t> </a:t>
                      </a:r>
                      <a:r>
                        <a:rPr lang="en-US" sz="1400" dirty="0" err="1">
                          <a:solidFill>
                            <a:schemeClr val="tx1"/>
                          </a:solidFill>
                          <a:effectLst/>
                        </a:rPr>
                        <a:t>dat</a:t>
                      </a:r>
                      <a:r>
                        <a:rPr lang="en-US" sz="1400" dirty="0">
                          <a:solidFill>
                            <a:schemeClr val="tx1"/>
                          </a:solidFill>
                          <a:effectLst/>
                        </a:rPr>
                        <a:t> Hy </a:t>
                      </a:r>
                      <a:r>
                        <a:rPr lang="en-US" sz="1400" dirty="0" err="1">
                          <a:solidFill>
                            <a:schemeClr val="tx1"/>
                          </a:solidFill>
                          <a:effectLst/>
                        </a:rPr>
                        <a:t>uit</a:t>
                      </a:r>
                      <a:r>
                        <a:rPr lang="en-US" sz="1400" dirty="0">
                          <a:solidFill>
                            <a:schemeClr val="tx1"/>
                          </a:solidFill>
                          <a:effectLst/>
                        </a:rPr>
                        <a:t> die </a:t>
                      </a:r>
                      <a:r>
                        <a:rPr lang="en-US" sz="1400" dirty="0" err="1">
                          <a:solidFill>
                            <a:schemeClr val="tx1"/>
                          </a:solidFill>
                          <a:effectLst/>
                        </a:rPr>
                        <a:t>dood</a:t>
                      </a:r>
                      <a:r>
                        <a:rPr lang="en-US" sz="1400" dirty="0">
                          <a:solidFill>
                            <a:schemeClr val="tx1"/>
                          </a:solidFill>
                          <a:effectLst/>
                        </a:rPr>
                        <a:t> </a:t>
                      </a:r>
                      <a:r>
                        <a:rPr lang="en-US" sz="1400" dirty="0" err="1">
                          <a:solidFill>
                            <a:schemeClr val="tx1"/>
                          </a:solidFill>
                          <a:effectLst/>
                        </a:rPr>
                        <a:t>opgestaan</a:t>
                      </a:r>
                      <a:r>
                        <a:rPr lang="en-US" sz="1400" dirty="0">
                          <a:solidFill>
                            <a:schemeClr val="tx1"/>
                          </a:solidFill>
                          <a:effectLst/>
                        </a:rPr>
                        <a:t> het. Sy </a:t>
                      </a:r>
                      <a:r>
                        <a:rPr lang="en-US" sz="1400" dirty="0" err="1">
                          <a:solidFill>
                            <a:schemeClr val="tx1"/>
                          </a:solidFill>
                          <a:effectLst/>
                        </a:rPr>
                        <a:t>wonderwerke</a:t>
                      </a:r>
                      <a:r>
                        <a:rPr lang="en-US" sz="1400" dirty="0">
                          <a:solidFill>
                            <a:schemeClr val="tx1"/>
                          </a:solidFill>
                          <a:effectLst/>
                        </a:rPr>
                        <a:t> is </a:t>
                      </a:r>
                      <a:r>
                        <a:rPr lang="en-US" sz="1400" dirty="0" err="1">
                          <a:solidFill>
                            <a:schemeClr val="tx1"/>
                          </a:solidFill>
                          <a:effectLst/>
                        </a:rPr>
                        <a:t>ook</a:t>
                      </a:r>
                      <a:r>
                        <a:rPr lang="en-US" sz="1400" dirty="0">
                          <a:solidFill>
                            <a:schemeClr val="tx1"/>
                          </a:solidFill>
                          <a:effectLst/>
                        </a:rPr>
                        <a:t> </a:t>
                      </a:r>
                      <a:r>
                        <a:rPr lang="en-US" sz="1400" dirty="0" err="1">
                          <a:solidFill>
                            <a:schemeClr val="tx1"/>
                          </a:solidFill>
                          <a:effectLst/>
                        </a:rPr>
                        <a:t>voor</a:t>
                      </a:r>
                      <a:r>
                        <a:rPr lang="en-US" sz="1400" dirty="0">
                          <a:solidFill>
                            <a:schemeClr val="tx1"/>
                          </a:solidFill>
                          <a:effectLst/>
                        </a:rPr>
                        <a:t> </a:t>
                      </a:r>
                      <a:r>
                        <a:rPr lang="en-US" sz="1400" dirty="0" err="1">
                          <a:solidFill>
                            <a:schemeClr val="tx1"/>
                          </a:solidFill>
                          <a:effectLst/>
                        </a:rPr>
                        <a:t>baie</a:t>
                      </a:r>
                      <a:r>
                        <a:rPr lang="en-US" sz="1400" dirty="0">
                          <a:solidFill>
                            <a:schemeClr val="tx1"/>
                          </a:solidFill>
                          <a:effectLst/>
                        </a:rPr>
                        <a:t> </a:t>
                      </a:r>
                      <a:r>
                        <a:rPr lang="en-US" sz="1400" dirty="0" err="1">
                          <a:solidFill>
                            <a:schemeClr val="tx1"/>
                          </a:solidFill>
                          <a:effectLst/>
                        </a:rPr>
                        <a:t>ooggetuies</a:t>
                      </a:r>
                      <a:r>
                        <a:rPr lang="en-US" sz="1400" dirty="0">
                          <a:solidFill>
                            <a:schemeClr val="tx1"/>
                          </a:solidFill>
                          <a:effectLst/>
                        </a:rPr>
                        <a:t> </a:t>
                      </a:r>
                      <a:r>
                        <a:rPr lang="en-US" sz="1400" dirty="0" err="1">
                          <a:solidFill>
                            <a:schemeClr val="tx1"/>
                          </a:solidFill>
                          <a:effectLst/>
                        </a:rPr>
                        <a:t>gedoen</a:t>
                      </a:r>
                      <a:r>
                        <a:rPr lang="en-US" sz="1400" dirty="0">
                          <a:solidFill>
                            <a:schemeClr val="tx1"/>
                          </a:solidFill>
                          <a:effectLst/>
                        </a:rPr>
                        <a:t> </a:t>
                      </a:r>
                      <a:r>
                        <a:rPr lang="en-US" sz="1400" dirty="0" err="1">
                          <a:solidFill>
                            <a:schemeClr val="tx1"/>
                          </a:solidFill>
                          <a:effectLst/>
                        </a:rPr>
                        <a:t>en</a:t>
                      </a:r>
                      <a:r>
                        <a:rPr lang="en-US" sz="1400" dirty="0">
                          <a:solidFill>
                            <a:schemeClr val="tx1"/>
                          </a:solidFill>
                          <a:effectLst/>
                        </a:rPr>
                        <a:t> </a:t>
                      </a:r>
                      <a:r>
                        <a:rPr lang="en-US" sz="1400" dirty="0" err="1">
                          <a:solidFill>
                            <a:schemeClr val="tx1"/>
                          </a:solidFill>
                          <a:effectLst/>
                        </a:rPr>
                        <a:t>dus</a:t>
                      </a:r>
                      <a:r>
                        <a:rPr lang="en-US" sz="1400" dirty="0">
                          <a:solidFill>
                            <a:schemeClr val="tx1"/>
                          </a:solidFill>
                          <a:effectLst/>
                        </a:rPr>
                        <a:t> </a:t>
                      </a:r>
                      <a:r>
                        <a:rPr lang="en-US" sz="1400" dirty="0" err="1">
                          <a:solidFill>
                            <a:schemeClr val="tx1"/>
                          </a:solidFill>
                          <a:effectLst/>
                        </a:rPr>
                        <a:t>nie</a:t>
                      </a:r>
                      <a:r>
                        <a:rPr lang="en-US" sz="1400" dirty="0">
                          <a:solidFill>
                            <a:schemeClr val="tx1"/>
                          </a:solidFill>
                          <a:effectLst/>
                        </a:rPr>
                        <a:t> in </a:t>
                      </a:r>
                      <a:r>
                        <a:rPr lang="en-US" sz="1400" dirty="0" err="1">
                          <a:solidFill>
                            <a:schemeClr val="tx1"/>
                          </a:solidFill>
                          <a:effectLst/>
                        </a:rPr>
                        <a:t>isolasie</a:t>
                      </a:r>
                      <a:r>
                        <a:rPr lang="en-US" sz="1400" dirty="0">
                          <a:solidFill>
                            <a:schemeClr val="tx1"/>
                          </a:solidFill>
                          <a:effectLst/>
                        </a:rPr>
                        <a:t> </a:t>
                      </a:r>
                      <a:r>
                        <a:rPr lang="en-US" sz="1400" dirty="0" err="1">
                          <a:solidFill>
                            <a:schemeClr val="tx1"/>
                          </a:solidFill>
                          <a:effectLst/>
                        </a:rPr>
                        <a:t>nie</a:t>
                      </a:r>
                      <a:r>
                        <a:rPr lang="en-US" sz="1400" dirty="0">
                          <a:solidFill>
                            <a:schemeClr val="tx1"/>
                          </a:solidFill>
                          <a:effectLst/>
                        </a:rPr>
                        <a:t>. Met </a:t>
                      </a:r>
                      <a:r>
                        <a:rPr lang="en-US" sz="1400" dirty="0" err="1">
                          <a:solidFill>
                            <a:schemeClr val="tx1"/>
                          </a:solidFill>
                          <a:effectLst/>
                        </a:rPr>
                        <a:t>ander</a:t>
                      </a:r>
                      <a:r>
                        <a:rPr lang="en-US" sz="1400" dirty="0">
                          <a:solidFill>
                            <a:schemeClr val="tx1"/>
                          </a:solidFill>
                          <a:effectLst/>
                        </a:rPr>
                        <a:t> </a:t>
                      </a:r>
                      <a:r>
                        <a:rPr lang="en-US" sz="1400" dirty="0" err="1">
                          <a:solidFill>
                            <a:schemeClr val="tx1"/>
                          </a:solidFill>
                          <a:effectLst/>
                        </a:rPr>
                        <a:t>woorde</a:t>
                      </a:r>
                      <a:r>
                        <a:rPr lang="en-US" sz="1400" dirty="0">
                          <a:solidFill>
                            <a:schemeClr val="tx1"/>
                          </a:solidFill>
                          <a:effectLst/>
                        </a:rPr>
                        <a:t>, </a:t>
                      </a:r>
                      <a:r>
                        <a:rPr lang="en-US" sz="1400" dirty="0" err="1">
                          <a:solidFill>
                            <a:schemeClr val="tx1"/>
                          </a:solidFill>
                          <a:effectLst/>
                        </a:rPr>
                        <a:t>indien</a:t>
                      </a:r>
                      <a:r>
                        <a:rPr lang="en-US" sz="1400" dirty="0">
                          <a:solidFill>
                            <a:schemeClr val="tx1"/>
                          </a:solidFill>
                          <a:effectLst/>
                        </a:rPr>
                        <a:t> die </a:t>
                      </a:r>
                      <a:r>
                        <a:rPr lang="en-US" sz="1400" dirty="0" err="1">
                          <a:solidFill>
                            <a:schemeClr val="tx1"/>
                          </a:solidFill>
                          <a:effectLst/>
                        </a:rPr>
                        <a:t>outeurs</a:t>
                      </a:r>
                      <a:r>
                        <a:rPr lang="en-US" sz="1400" dirty="0">
                          <a:solidFill>
                            <a:schemeClr val="tx1"/>
                          </a:solidFill>
                          <a:effectLst/>
                        </a:rPr>
                        <a:t> van die </a:t>
                      </a:r>
                      <a:r>
                        <a:rPr lang="en-US" sz="1400" dirty="0" err="1">
                          <a:solidFill>
                            <a:schemeClr val="tx1"/>
                          </a:solidFill>
                          <a:effectLst/>
                        </a:rPr>
                        <a:t>Evangelies</a:t>
                      </a:r>
                      <a:r>
                        <a:rPr lang="en-US" sz="1400" dirty="0">
                          <a:solidFill>
                            <a:schemeClr val="tx1"/>
                          </a:solidFill>
                          <a:effectLst/>
                        </a:rPr>
                        <a:t> in die </a:t>
                      </a:r>
                      <a:r>
                        <a:rPr lang="en-US" sz="1400" dirty="0" err="1">
                          <a:solidFill>
                            <a:schemeClr val="tx1"/>
                          </a:solidFill>
                          <a:effectLst/>
                        </a:rPr>
                        <a:t>Nuwe</a:t>
                      </a:r>
                      <a:r>
                        <a:rPr lang="en-US" sz="1400" dirty="0">
                          <a:solidFill>
                            <a:schemeClr val="tx1"/>
                          </a:solidFill>
                          <a:effectLst/>
                        </a:rPr>
                        <a:t> Testament </a:t>
                      </a:r>
                      <a:r>
                        <a:rPr lang="en-US" sz="1400" dirty="0" err="1">
                          <a:solidFill>
                            <a:schemeClr val="tx1"/>
                          </a:solidFill>
                          <a:effectLst/>
                        </a:rPr>
                        <a:t>gelieg</a:t>
                      </a:r>
                      <a:r>
                        <a:rPr lang="en-US" sz="1400" dirty="0">
                          <a:solidFill>
                            <a:schemeClr val="tx1"/>
                          </a:solidFill>
                          <a:effectLst/>
                        </a:rPr>
                        <a:t> het, sou </a:t>
                      </a:r>
                      <a:r>
                        <a:rPr lang="en-US" sz="1400" dirty="0" err="1">
                          <a:solidFill>
                            <a:schemeClr val="tx1"/>
                          </a:solidFill>
                          <a:effectLst/>
                        </a:rPr>
                        <a:t>daar</a:t>
                      </a:r>
                      <a:r>
                        <a:rPr lang="en-US" sz="1400" dirty="0">
                          <a:solidFill>
                            <a:schemeClr val="tx1"/>
                          </a:solidFill>
                          <a:effectLst/>
                        </a:rPr>
                        <a:t> </a:t>
                      </a:r>
                      <a:r>
                        <a:rPr lang="en-US" sz="1400" dirty="0" err="1">
                          <a:solidFill>
                            <a:schemeClr val="tx1"/>
                          </a:solidFill>
                          <a:effectLst/>
                        </a:rPr>
                        <a:t>baie</a:t>
                      </a:r>
                      <a:r>
                        <a:rPr lang="en-US" sz="1400" dirty="0">
                          <a:solidFill>
                            <a:schemeClr val="tx1"/>
                          </a:solidFill>
                          <a:effectLst/>
                        </a:rPr>
                        <a:t> </a:t>
                      </a:r>
                      <a:r>
                        <a:rPr lang="en-US" sz="1400" dirty="0" err="1">
                          <a:solidFill>
                            <a:schemeClr val="tx1"/>
                          </a:solidFill>
                          <a:effectLst/>
                        </a:rPr>
                        <a:t>mense</a:t>
                      </a:r>
                      <a:r>
                        <a:rPr lang="en-US" sz="1400" dirty="0">
                          <a:solidFill>
                            <a:schemeClr val="tx1"/>
                          </a:solidFill>
                          <a:effectLst/>
                        </a:rPr>
                        <a:t> </a:t>
                      </a:r>
                      <a:r>
                        <a:rPr lang="en-US" sz="1400" dirty="0" err="1">
                          <a:solidFill>
                            <a:schemeClr val="tx1"/>
                          </a:solidFill>
                          <a:effectLst/>
                        </a:rPr>
                        <a:t>gewees</a:t>
                      </a:r>
                      <a:r>
                        <a:rPr lang="en-US" sz="1400" dirty="0">
                          <a:solidFill>
                            <a:schemeClr val="tx1"/>
                          </a:solidFill>
                          <a:effectLst/>
                        </a:rPr>
                        <a:t> het wat sou </a:t>
                      </a:r>
                      <a:r>
                        <a:rPr lang="en-US" sz="1400" dirty="0" err="1">
                          <a:solidFill>
                            <a:schemeClr val="tx1"/>
                          </a:solidFill>
                          <a:effectLst/>
                        </a:rPr>
                        <a:t>gesê</a:t>
                      </a:r>
                      <a:r>
                        <a:rPr lang="en-US" sz="1400" dirty="0">
                          <a:solidFill>
                            <a:schemeClr val="tx1"/>
                          </a:solidFill>
                          <a:effectLst/>
                        </a:rPr>
                        <a:t> het </a:t>
                      </a:r>
                      <a:r>
                        <a:rPr lang="en-US" sz="1400" dirty="0" err="1">
                          <a:solidFill>
                            <a:schemeClr val="tx1"/>
                          </a:solidFill>
                          <a:effectLst/>
                        </a:rPr>
                        <a:t>dat</a:t>
                      </a:r>
                      <a:r>
                        <a:rPr lang="en-US" sz="1400" dirty="0">
                          <a:solidFill>
                            <a:schemeClr val="tx1"/>
                          </a:solidFill>
                          <a:effectLst/>
                        </a:rPr>
                        <a:t> </a:t>
                      </a:r>
                      <a:r>
                        <a:rPr lang="en-US" sz="1400" dirty="0" err="1">
                          <a:solidFill>
                            <a:schemeClr val="tx1"/>
                          </a:solidFill>
                          <a:effectLst/>
                        </a:rPr>
                        <a:t>dit</a:t>
                      </a:r>
                      <a:r>
                        <a:rPr lang="en-US" sz="1400" dirty="0">
                          <a:solidFill>
                            <a:schemeClr val="tx1"/>
                          </a:solidFill>
                          <a:effectLst/>
                        </a:rPr>
                        <a:t> </a:t>
                      </a:r>
                      <a:r>
                        <a:rPr lang="en-US" sz="1400" dirty="0" err="1">
                          <a:solidFill>
                            <a:schemeClr val="tx1"/>
                          </a:solidFill>
                          <a:effectLst/>
                        </a:rPr>
                        <a:t>nie</a:t>
                      </a:r>
                      <a:r>
                        <a:rPr lang="en-US" sz="1400" dirty="0">
                          <a:solidFill>
                            <a:schemeClr val="tx1"/>
                          </a:solidFill>
                          <a:effectLst/>
                        </a:rPr>
                        <a:t> </a:t>
                      </a:r>
                      <a:r>
                        <a:rPr lang="en-US" sz="1400" dirty="0" err="1">
                          <a:solidFill>
                            <a:schemeClr val="tx1"/>
                          </a:solidFill>
                          <a:effectLst/>
                        </a:rPr>
                        <a:t>waar</a:t>
                      </a:r>
                      <a:r>
                        <a:rPr lang="en-US" sz="1400" dirty="0">
                          <a:solidFill>
                            <a:schemeClr val="tx1"/>
                          </a:solidFill>
                          <a:effectLst/>
                        </a:rPr>
                        <a:t> is </a:t>
                      </a:r>
                      <a:r>
                        <a:rPr lang="en-US" sz="1400" dirty="0" err="1">
                          <a:solidFill>
                            <a:schemeClr val="tx1"/>
                          </a:solidFill>
                          <a:effectLst/>
                        </a:rPr>
                        <a:t>nie</a:t>
                      </a:r>
                      <a:r>
                        <a:rPr lang="en-US" sz="1400" dirty="0">
                          <a:solidFill>
                            <a:schemeClr val="tx1"/>
                          </a:solidFill>
                          <a:effectLst/>
                        </a:rPr>
                        <a:t>. </a:t>
                      </a:r>
                      <a:r>
                        <a:rPr lang="en-US" sz="1400" dirty="0" err="1">
                          <a:solidFill>
                            <a:schemeClr val="tx1"/>
                          </a:solidFill>
                          <a:effectLst/>
                        </a:rPr>
                        <a:t>Dit</a:t>
                      </a:r>
                      <a:r>
                        <a:rPr lang="en-US" sz="1400" dirty="0">
                          <a:solidFill>
                            <a:schemeClr val="tx1"/>
                          </a:solidFill>
                          <a:effectLst/>
                        </a:rPr>
                        <a:t> is </a:t>
                      </a:r>
                      <a:r>
                        <a:rPr lang="en-US" sz="1400" dirty="0" err="1">
                          <a:solidFill>
                            <a:schemeClr val="tx1"/>
                          </a:solidFill>
                          <a:effectLst/>
                        </a:rPr>
                        <a:t>egter</a:t>
                      </a:r>
                      <a:r>
                        <a:rPr lang="en-US" sz="1400" dirty="0">
                          <a:solidFill>
                            <a:schemeClr val="tx1"/>
                          </a:solidFill>
                          <a:effectLst/>
                        </a:rPr>
                        <a:t> </a:t>
                      </a:r>
                      <a:r>
                        <a:rPr lang="en-US" sz="1400" dirty="0" err="1">
                          <a:solidFill>
                            <a:schemeClr val="tx1"/>
                          </a:solidFill>
                          <a:effectLst/>
                        </a:rPr>
                        <a:t>nie</a:t>
                      </a:r>
                      <a:r>
                        <a:rPr lang="en-US" sz="1400" dirty="0">
                          <a:solidFill>
                            <a:schemeClr val="tx1"/>
                          </a:solidFill>
                          <a:effectLst/>
                        </a:rPr>
                        <a:t> die </a:t>
                      </a:r>
                      <a:r>
                        <a:rPr lang="en-US" sz="1400" dirty="0" err="1">
                          <a:solidFill>
                            <a:schemeClr val="tx1"/>
                          </a:solidFill>
                          <a:effectLst/>
                        </a:rPr>
                        <a:t>geval</a:t>
                      </a:r>
                      <a:r>
                        <a:rPr lang="en-US" sz="1400" dirty="0">
                          <a:solidFill>
                            <a:schemeClr val="tx1"/>
                          </a:solidFill>
                          <a:effectLst/>
                        </a:rPr>
                        <a:t> </a:t>
                      </a:r>
                      <a:r>
                        <a:rPr lang="en-US" sz="1400" dirty="0" err="1">
                          <a:solidFill>
                            <a:schemeClr val="tx1"/>
                          </a:solidFill>
                          <a:effectLst/>
                        </a:rPr>
                        <a:t>nie</a:t>
                      </a:r>
                      <a:r>
                        <a:rPr lang="en-US" sz="1400" dirty="0">
                          <a:solidFill>
                            <a:schemeClr val="tx1"/>
                          </a:solidFill>
                          <a:effectLst/>
                        </a:rPr>
                        <a:t>! </a:t>
                      </a:r>
                      <a:endParaRPr lang="en-ZA" sz="1400" dirty="0">
                        <a:solidFill>
                          <a:schemeClr val="tx1"/>
                        </a:solidFill>
                        <a:effectLst/>
                      </a:endParaRPr>
                    </a:p>
                    <a:p>
                      <a:pPr algn="just"/>
                      <a:r>
                        <a:rPr lang="en-US" sz="1400" dirty="0">
                          <a:solidFill>
                            <a:schemeClr val="tx1"/>
                          </a:solidFill>
                          <a:effectLst/>
                        </a:rPr>
                        <a:t>Paulus </a:t>
                      </a:r>
                      <a:r>
                        <a:rPr lang="en-US" sz="1400" dirty="0" err="1">
                          <a:solidFill>
                            <a:schemeClr val="tx1"/>
                          </a:solidFill>
                          <a:effectLst/>
                        </a:rPr>
                        <a:t>getuig</a:t>
                      </a:r>
                      <a:r>
                        <a:rPr lang="en-US" sz="1400" dirty="0">
                          <a:solidFill>
                            <a:schemeClr val="tx1"/>
                          </a:solidFill>
                          <a:effectLst/>
                        </a:rPr>
                        <a:t> in </a:t>
                      </a:r>
                      <a:r>
                        <a:rPr lang="en-US" sz="1400" dirty="0">
                          <a:solidFill>
                            <a:srgbClr val="0070C0"/>
                          </a:solidFill>
                          <a:effectLst/>
                        </a:rPr>
                        <a:t>1 </a:t>
                      </a:r>
                      <a:r>
                        <a:rPr lang="en-US" sz="1400" dirty="0" err="1">
                          <a:solidFill>
                            <a:srgbClr val="0070C0"/>
                          </a:solidFill>
                          <a:effectLst/>
                        </a:rPr>
                        <a:t>Korintiërs</a:t>
                      </a:r>
                      <a:r>
                        <a:rPr lang="en-US" sz="1400" dirty="0">
                          <a:solidFill>
                            <a:srgbClr val="0070C0"/>
                          </a:solidFill>
                          <a:effectLst/>
                        </a:rPr>
                        <a:t> 15:3-8 </a:t>
                      </a:r>
                      <a:r>
                        <a:rPr lang="en-US" sz="1400" i="1" dirty="0">
                          <a:solidFill>
                            <a:srgbClr val="0070C0"/>
                          </a:solidFill>
                          <a:effectLst/>
                        </a:rPr>
                        <a:t>“</a:t>
                      </a:r>
                      <a:r>
                        <a:rPr lang="en-US" sz="1400" i="1" baseline="30000" dirty="0">
                          <a:solidFill>
                            <a:srgbClr val="0070C0"/>
                          </a:solidFill>
                          <a:effectLst/>
                        </a:rPr>
                        <a:t>3</a:t>
                      </a:r>
                      <a:r>
                        <a:rPr lang="en-US" sz="1400" i="1" dirty="0">
                          <a:solidFill>
                            <a:srgbClr val="0070C0"/>
                          </a:solidFill>
                          <a:effectLst/>
                        </a:rPr>
                        <a:t>Die </a:t>
                      </a:r>
                      <a:r>
                        <a:rPr lang="en-US" sz="1400" i="1" dirty="0" err="1">
                          <a:solidFill>
                            <a:srgbClr val="0070C0"/>
                          </a:solidFill>
                          <a:effectLst/>
                        </a:rPr>
                        <a:t>belangrikste</a:t>
                      </a:r>
                      <a:r>
                        <a:rPr lang="en-US" sz="1400" i="1" dirty="0">
                          <a:solidFill>
                            <a:srgbClr val="0070C0"/>
                          </a:solidFill>
                          <a:effectLst/>
                        </a:rPr>
                        <a:t> wat </a:t>
                      </a:r>
                      <a:r>
                        <a:rPr lang="en-US" sz="1400" i="1" dirty="0" err="1">
                          <a:solidFill>
                            <a:srgbClr val="0070C0"/>
                          </a:solidFill>
                          <a:effectLst/>
                        </a:rPr>
                        <a:t>ek</a:t>
                      </a:r>
                      <a:r>
                        <a:rPr lang="en-US" sz="1400" i="1" dirty="0">
                          <a:solidFill>
                            <a:srgbClr val="0070C0"/>
                          </a:solidFill>
                          <a:effectLst/>
                        </a:rPr>
                        <a:t> </a:t>
                      </a:r>
                      <a:r>
                        <a:rPr lang="en-US" sz="1400" i="1" dirty="0" err="1">
                          <a:solidFill>
                            <a:srgbClr val="0070C0"/>
                          </a:solidFill>
                          <a:effectLst/>
                        </a:rPr>
                        <a:t>aan</a:t>
                      </a:r>
                      <a:r>
                        <a:rPr lang="en-US" sz="1400" i="1" dirty="0">
                          <a:solidFill>
                            <a:srgbClr val="0070C0"/>
                          </a:solidFill>
                          <a:effectLst/>
                        </a:rPr>
                        <a:t> </a:t>
                      </a:r>
                      <a:r>
                        <a:rPr lang="en-US" sz="1400" i="1" dirty="0" err="1">
                          <a:solidFill>
                            <a:srgbClr val="0070C0"/>
                          </a:solidFill>
                          <a:effectLst/>
                        </a:rPr>
                        <a:t>julle</a:t>
                      </a:r>
                      <a:r>
                        <a:rPr lang="en-US" sz="1400" i="1" dirty="0">
                          <a:solidFill>
                            <a:srgbClr val="0070C0"/>
                          </a:solidFill>
                          <a:effectLst/>
                        </a:rPr>
                        <a:t> </a:t>
                      </a:r>
                      <a:r>
                        <a:rPr lang="en-US" sz="1400" i="1" dirty="0" err="1">
                          <a:solidFill>
                            <a:srgbClr val="0070C0"/>
                          </a:solidFill>
                          <a:effectLst/>
                        </a:rPr>
                        <a:t>oorgelewer</a:t>
                      </a:r>
                      <a:r>
                        <a:rPr lang="en-US" sz="1400" i="1" dirty="0">
                          <a:solidFill>
                            <a:srgbClr val="0070C0"/>
                          </a:solidFill>
                          <a:effectLst/>
                        </a:rPr>
                        <a:t> het </a:t>
                      </a:r>
                      <a:r>
                        <a:rPr lang="en-US" sz="1400" i="1" dirty="0" err="1">
                          <a:solidFill>
                            <a:srgbClr val="0070C0"/>
                          </a:solidFill>
                          <a:effectLst/>
                        </a:rPr>
                        <a:t>en</a:t>
                      </a:r>
                      <a:r>
                        <a:rPr lang="en-US" sz="1400" i="1" dirty="0">
                          <a:solidFill>
                            <a:srgbClr val="0070C0"/>
                          </a:solidFill>
                          <a:effectLst/>
                        </a:rPr>
                        <a:t> wat </a:t>
                      </a:r>
                      <a:r>
                        <a:rPr lang="en-US" sz="1400" i="1" dirty="0" err="1">
                          <a:solidFill>
                            <a:srgbClr val="0070C0"/>
                          </a:solidFill>
                          <a:effectLst/>
                        </a:rPr>
                        <a:t>ek</a:t>
                      </a:r>
                      <a:r>
                        <a:rPr lang="en-US" sz="1400" i="1" dirty="0">
                          <a:solidFill>
                            <a:srgbClr val="0070C0"/>
                          </a:solidFill>
                          <a:effectLst/>
                        </a:rPr>
                        <a:t> </a:t>
                      </a:r>
                      <a:r>
                        <a:rPr lang="en-US" sz="1400" i="1" dirty="0" err="1">
                          <a:solidFill>
                            <a:srgbClr val="0070C0"/>
                          </a:solidFill>
                          <a:effectLst/>
                        </a:rPr>
                        <a:t>ook</a:t>
                      </a:r>
                      <a:r>
                        <a:rPr lang="en-US" sz="1400" i="1" dirty="0">
                          <a:solidFill>
                            <a:srgbClr val="0070C0"/>
                          </a:solidFill>
                          <a:effectLst/>
                        </a:rPr>
                        <a:t> </a:t>
                      </a:r>
                      <a:r>
                        <a:rPr lang="en-US" sz="1400" i="1" dirty="0" err="1">
                          <a:solidFill>
                            <a:srgbClr val="0070C0"/>
                          </a:solidFill>
                          <a:effectLst/>
                        </a:rPr>
                        <a:t>ontvang</a:t>
                      </a:r>
                      <a:r>
                        <a:rPr lang="en-US" sz="1400" i="1" dirty="0">
                          <a:solidFill>
                            <a:srgbClr val="0070C0"/>
                          </a:solidFill>
                          <a:effectLst/>
                        </a:rPr>
                        <a:t> het, is </a:t>
                      </a:r>
                      <a:r>
                        <a:rPr lang="en-US" sz="1400" i="1" dirty="0" err="1">
                          <a:solidFill>
                            <a:srgbClr val="0070C0"/>
                          </a:solidFill>
                          <a:effectLst/>
                        </a:rPr>
                        <a:t>dit</a:t>
                      </a:r>
                      <a:r>
                        <a:rPr lang="en-US" sz="1400" i="1" dirty="0">
                          <a:solidFill>
                            <a:srgbClr val="0070C0"/>
                          </a:solidFill>
                          <a:effectLst/>
                        </a:rPr>
                        <a:t>: Christus het </a:t>
                      </a:r>
                      <a:r>
                        <a:rPr lang="en-US" sz="1400" i="1" dirty="0" err="1">
                          <a:solidFill>
                            <a:srgbClr val="0070C0"/>
                          </a:solidFill>
                          <a:effectLst/>
                        </a:rPr>
                        <a:t>vir</a:t>
                      </a:r>
                      <a:r>
                        <a:rPr lang="en-US" sz="1400" i="1" dirty="0">
                          <a:solidFill>
                            <a:srgbClr val="0070C0"/>
                          </a:solidFill>
                          <a:effectLst/>
                        </a:rPr>
                        <a:t> </a:t>
                      </a:r>
                      <a:r>
                        <a:rPr lang="en-US" sz="1400" i="1" dirty="0" err="1">
                          <a:solidFill>
                            <a:srgbClr val="0070C0"/>
                          </a:solidFill>
                          <a:effectLst/>
                        </a:rPr>
                        <a:t>ons</a:t>
                      </a:r>
                      <a:r>
                        <a:rPr lang="en-US" sz="1400" i="1" dirty="0">
                          <a:solidFill>
                            <a:srgbClr val="0070C0"/>
                          </a:solidFill>
                          <a:effectLst/>
                        </a:rPr>
                        <a:t> sondes </a:t>
                      </a:r>
                      <a:r>
                        <a:rPr lang="en-US" sz="1400" i="1" dirty="0" err="1">
                          <a:solidFill>
                            <a:srgbClr val="0070C0"/>
                          </a:solidFill>
                          <a:effectLst/>
                        </a:rPr>
                        <a:t>gesterf</a:t>
                      </a:r>
                      <a:r>
                        <a:rPr lang="en-US" sz="1400" i="1" dirty="0">
                          <a:solidFill>
                            <a:srgbClr val="0070C0"/>
                          </a:solidFill>
                          <a:effectLst/>
                        </a:rPr>
                        <a:t>, </a:t>
                      </a:r>
                      <a:r>
                        <a:rPr lang="en-US" sz="1400" i="1" dirty="0" err="1">
                          <a:solidFill>
                            <a:srgbClr val="0070C0"/>
                          </a:solidFill>
                          <a:effectLst/>
                        </a:rPr>
                        <a:t>volgens</a:t>
                      </a:r>
                      <a:r>
                        <a:rPr lang="en-US" sz="1400" i="1" dirty="0">
                          <a:solidFill>
                            <a:srgbClr val="0070C0"/>
                          </a:solidFill>
                          <a:effectLst/>
                        </a:rPr>
                        <a:t> die </a:t>
                      </a:r>
                      <a:r>
                        <a:rPr lang="en-US" sz="1400" i="1" dirty="0" err="1">
                          <a:solidFill>
                            <a:srgbClr val="0070C0"/>
                          </a:solidFill>
                          <a:effectLst/>
                        </a:rPr>
                        <a:t>Skrifte</a:t>
                      </a:r>
                      <a:r>
                        <a:rPr lang="en-US" sz="1400" i="1" dirty="0">
                          <a:solidFill>
                            <a:srgbClr val="0070C0"/>
                          </a:solidFill>
                          <a:effectLst/>
                        </a:rPr>
                        <a:t>; </a:t>
                      </a:r>
                      <a:r>
                        <a:rPr lang="en-US" sz="1400" i="1" baseline="30000" dirty="0">
                          <a:solidFill>
                            <a:srgbClr val="0070C0"/>
                          </a:solidFill>
                          <a:effectLst/>
                        </a:rPr>
                        <a:t>4</a:t>
                      </a:r>
                      <a:r>
                        <a:rPr lang="en-US" sz="1400" i="1" dirty="0">
                          <a:solidFill>
                            <a:srgbClr val="0070C0"/>
                          </a:solidFill>
                          <a:effectLst/>
                        </a:rPr>
                        <a:t>Hy is </a:t>
                      </a:r>
                      <a:r>
                        <a:rPr lang="en-US" sz="1400" i="1" dirty="0" err="1">
                          <a:solidFill>
                            <a:srgbClr val="0070C0"/>
                          </a:solidFill>
                          <a:effectLst/>
                        </a:rPr>
                        <a:t>begrawe</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op die </a:t>
                      </a:r>
                      <a:r>
                        <a:rPr lang="en-US" sz="1400" i="1" dirty="0" err="1">
                          <a:solidFill>
                            <a:srgbClr val="0070C0"/>
                          </a:solidFill>
                          <a:effectLst/>
                        </a:rPr>
                        <a:t>derde</a:t>
                      </a:r>
                      <a:r>
                        <a:rPr lang="en-US" sz="1400" i="1" dirty="0">
                          <a:solidFill>
                            <a:srgbClr val="0070C0"/>
                          </a:solidFill>
                          <a:effectLst/>
                        </a:rPr>
                        <a:t> </a:t>
                      </a:r>
                      <a:r>
                        <a:rPr lang="en-US" sz="1400" i="1" dirty="0" err="1">
                          <a:solidFill>
                            <a:srgbClr val="0070C0"/>
                          </a:solidFill>
                          <a:effectLst/>
                        </a:rPr>
                        <a:t>dag</a:t>
                      </a:r>
                      <a:r>
                        <a:rPr lang="en-US" sz="1400" i="1" dirty="0">
                          <a:solidFill>
                            <a:srgbClr val="0070C0"/>
                          </a:solidFill>
                          <a:effectLst/>
                        </a:rPr>
                        <a:t> </a:t>
                      </a:r>
                      <a:r>
                        <a:rPr lang="en-US" sz="1400" i="1" dirty="0" err="1">
                          <a:solidFill>
                            <a:srgbClr val="0070C0"/>
                          </a:solidFill>
                          <a:effectLst/>
                        </a:rPr>
                        <a:t>opgewek</a:t>
                      </a:r>
                      <a:r>
                        <a:rPr lang="en-US" sz="1400" i="1" dirty="0">
                          <a:solidFill>
                            <a:srgbClr val="0070C0"/>
                          </a:solidFill>
                          <a:effectLst/>
                        </a:rPr>
                        <a:t>, </a:t>
                      </a:r>
                      <a:r>
                        <a:rPr lang="en-US" sz="1400" i="1" dirty="0" err="1">
                          <a:solidFill>
                            <a:srgbClr val="0070C0"/>
                          </a:solidFill>
                          <a:effectLst/>
                        </a:rPr>
                        <a:t>volgens</a:t>
                      </a:r>
                      <a:r>
                        <a:rPr lang="en-US" sz="1400" i="1" dirty="0">
                          <a:solidFill>
                            <a:srgbClr val="0070C0"/>
                          </a:solidFill>
                          <a:effectLst/>
                        </a:rPr>
                        <a:t> die </a:t>
                      </a:r>
                      <a:r>
                        <a:rPr lang="en-US" sz="1400" i="1" dirty="0" err="1">
                          <a:solidFill>
                            <a:srgbClr val="0070C0"/>
                          </a:solidFill>
                          <a:effectLst/>
                        </a:rPr>
                        <a:t>Skrifte</a:t>
                      </a:r>
                      <a:r>
                        <a:rPr lang="en-US" sz="1400" i="1" dirty="0">
                          <a:solidFill>
                            <a:srgbClr val="0070C0"/>
                          </a:solidFill>
                          <a:effectLst/>
                        </a:rPr>
                        <a:t>. </a:t>
                      </a:r>
                      <a:r>
                        <a:rPr lang="en-US" sz="1400" i="1" baseline="30000" dirty="0">
                          <a:solidFill>
                            <a:srgbClr val="0070C0"/>
                          </a:solidFill>
                          <a:effectLst/>
                        </a:rPr>
                        <a:t>5</a:t>
                      </a:r>
                      <a:r>
                        <a:rPr lang="en-US" sz="1400" i="1" dirty="0">
                          <a:solidFill>
                            <a:srgbClr val="0070C0"/>
                          </a:solidFill>
                          <a:effectLst/>
                        </a:rPr>
                        <a:t>Hy het </a:t>
                      </a:r>
                      <a:r>
                        <a:rPr lang="en-US" sz="1400" i="1" dirty="0" err="1">
                          <a:solidFill>
                            <a:srgbClr val="0070C0"/>
                          </a:solidFill>
                          <a:effectLst/>
                        </a:rPr>
                        <a:t>aan</a:t>
                      </a:r>
                      <a:r>
                        <a:rPr lang="en-US" sz="1400" i="1" dirty="0">
                          <a:solidFill>
                            <a:srgbClr val="0070C0"/>
                          </a:solidFill>
                          <a:effectLst/>
                        </a:rPr>
                        <a:t> Sefas </a:t>
                      </a:r>
                      <a:r>
                        <a:rPr lang="en-US" sz="1400" i="1" dirty="0" err="1">
                          <a:solidFill>
                            <a:srgbClr val="0070C0"/>
                          </a:solidFill>
                          <a:effectLst/>
                        </a:rPr>
                        <a:t>verskyn</a:t>
                      </a:r>
                      <a:r>
                        <a:rPr lang="en-US" sz="1400" i="1" dirty="0">
                          <a:solidFill>
                            <a:srgbClr val="0070C0"/>
                          </a:solidFill>
                          <a:effectLst/>
                        </a:rPr>
                        <a:t>, </a:t>
                      </a:r>
                      <a:r>
                        <a:rPr lang="en-US" sz="1400" i="1" dirty="0" err="1">
                          <a:solidFill>
                            <a:srgbClr val="0070C0"/>
                          </a:solidFill>
                          <a:effectLst/>
                        </a:rPr>
                        <a:t>daarna</a:t>
                      </a:r>
                      <a:r>
                        <a:rPr lang="en-US" sz="1400" i="1" dirty="0">
                          <a:solidFill>
                            <a:srgbClr val="0070C0"/>
                          </a:solidFill>
                          <a:effectLst/>
                        </a:rPr>
                        <a:t> </a:t>
                      </a:r>
                      <a:r>
                        <a:rPr lang="en-US" sz="1400" i="1" dirty="0" err="1">
                          <a:solidFill>
                            <a:srgbClr val="0070C0"/>
                          </a:solidFill>
                          <a:effectLst/>
                        </a:rPr>
                        <a:t>aan</a:t>
                      </a:r>
                      <a:r>
                        <a:rPr lang="en-US" sz="1400" i="1" dirty="0">
                          <a:solidFill>
                            <a:srgbClr val="0070C0"/>
                          </a:solidFill>
                          <a:effectLst/>
                        </a:rPr>
                        <a:t> die </a:t>
                      </a:r>
                      <a:r>
                        <a:rPr lang="en-US" sz="1400" i="1" dirty="0" err="1">
                          <a:solidFill>
                            <a:srgbClr val="0070C0"/>
                          </a:solidFill>
                          <a:effectLst/>
                        </a:rPr>
                        <a:t>twaalf</a:t>
                      </a:r>
                      <a:r>
                        <a:rPr lang="en-US" sz="1400" i="1" dirty="0">
                          <a:solidFill>
                            <a:srgbClr val="0070C0"/>
                          </a:solidFill>
                          <a:effectLst/>
                        </a:rPr>
                        <a:t>, </a:t>
                      </a:r>
                      <a:r>
                        <a:rPr lang="en-US" sz="1400" i="1" baseline="30000" dirty="0">
                          <a:solidFill>
                            <a:srgbClr val="0070C0"/>
                          </a:solidFill>
                          <a:effectLst/>
                        </a:rPr>
                        <a:t>6</a:t>
                      </a:r>
                      <a:r>
                        <a:rPr lang="en-US" sz="1400" i="1" dirty="0">
                          <a:solidFill>
                            <a:srgbClr val="0070C0"/>
                          </a:solidFill>
                          <a:effectLst/>
                        </a:rPr>
                        <a:t>en </a:t>
                      </a:r>
                      <a:r>
                        <a:rPr lang="en-US" sz="1400" i="1" dirty="0" err="1">
                          <a:solidFill>
                            <a:srgbClr val="0070C0"/>
                          </a:solidFill>
                          <a:effectLst/>
                        </a:rPr>
                        <a:t>daarna</a:t>
                      </a:r>
                      <a:r>
                        <a:rPr lang="en-US" sz="1400" i="1" dirty="0">
                          <a:solidFill>
                            <a:srgbClr val="0070C0"/>
                          </a:solidFill>
                          <a:effectLst/>
                        </a:rPr>
                        <a:t> </a:t>
                      </a:r>
                      <a:r>
                        <a:rPr lang="en-US" sz="1400" i="1" dirty="0" err="1">
                          <a:solidFill>
                            <a:srgbClr val="0070C0"/>
                          </a:solidFill>
                          <a:effectLst/>
                        </a:rPr>
                        <a:t>aan</a:t>
                      </a:r>
                      <a:r>
                        <a:rPr lang="en-US" sz="1400" i="1" dirty="0">
                          <a:solidFill>
                            <a:srgbClr val="0070C0"/>
                          </a:solidFill>
                          <a:effectLst/>
                        </a:rPr>
                        <a:t> </a:t>
                      </a:r>
                      <a:r>
                        <a:rPr lang="en-US" sz="1400" i="1" dirty="0" err="1">
                          <a:solidFill>
                            <a:srgbClr val="0070C0"/>
                          </a:solidFill>
                          <a:effectLst/>
                        </a:rPr>
                        <a:t>meer</a:t>
                      </a:r>
                      <a:r>
                        <a:rPr lang="en-US" sz="1400" i="1" dirty="0">
                          <a:solidFill>
                            <a:srgbClr val="0070C0"/>
                          </a:solidFill>
                          <a:effectLst/>
                        </a:rPr>
                        <a:t> as </a:t>
                      </a:r>
                      <a:r>
                        <a:rPr lang="en-US" sz="1400" i="1" dirty="0" err="1">
                          <a:solidFill>
                            <a:srgbClr val="0070C0"/>
                          </a:solidFill>
                          <a:effectLst/>
                        </a:rPr>
                        <a:t>vyfhonderd</a:t>
                      </a:r>
                      <a:r>
                        <a:rPr lang="en-US" sz="1400" i="1" dirty="0">
                          <a:solidFill>
                            <a:srgbClr val="0070C0"/>
                          </a:solidFill>
                          <a:effectLst/>
                        </a:rPr>
                        <a:t> </a:t>
                      </a:r>
                      <a:r>
                        <a:rPr lang="en-US" sz="1400" i="1" dirty="0" err="1">
                          <a:solidFill>
                            <a:srgbClr val="0070C0"/>
                          </a:solidFill>
                          <a:effectLst/>
                        </a:rPr>
                        <a:t>broers</a:t>
                      </a:r>
                      <a:r>
                        <a:rPr lang="en-US" sz="1400" i="1" dirty="0">
                          <a:solidFill>
                            <a:srgbClr val="0070C0"/>
                          </a:solidFill>
                          <a:effectLst/>
                        </a:rPr>
                        <a:t> </a:t>
                      </a:r>
                      <a:r>
                        <a:rPr lang="en-US" sz="1400" i="1" dirty="0" err="1">
                          <a:solidFill>
                            <a:srgbClr val="0070C0"/>
                          </a:solidFill>
                          <a:effectLst/>
                        </a:rPr>
                        <a:t>tegelyk</a:t>
                      </a:r>
                      <a:r>
                        <a:rPr lang="en-US" sz="1400" i="1" dirty="0">
                          <a:solidFill>
                            <a:srgbClr val="0070C0"/>
                          </a:solidFill>
                          <a:effectLst/>
                        </a:rPr>
                        <a:t>, van </a:t>
                      </a:r>
                      <a:r>
                        <a:rPr lang="en-US" sz="1400" i="1" dirty="0" err="1">
                          <a:solidFill>
                            <a:srgbClr val="0070C0"/>
                          </a:solidFill>
                          <a:effectLst/>
                        </a:rPr>
                        <a:t>wie</a:t>
                      </a:r>
                      <a:r>
                        <a:rPr lang="en-US" sz="1400" i="1" dirty="0">
                          <a:solidFill>
                            <a:srgbClr val="0070C0"/>
                          </a:solidFill>
                          <a:effectLst/>
                        </a:rPr>
                        <a:t> </a:t>
                      </a:r>
                      <a:r>
                        <a:rPr lang="en-US" sz="1400" i="1" dirty="0" err="1">
                          <a:solidFill>
                            <a:srgbClr val="0070C0"/>
                          </a:solidFill>
                          <a:effectLst/>
                        </a:rPr>
                        <a:t>sommige</a:t>
                      </a:r>
                      <a:r>
                        <a:rPr lang="en-US" sz="1400" i="1" dirty="0">
                          <a:solidFill>
                            <a:srgbClr val="0070C0"/>
                          </a:solidFill>
                          <a:effectLst/>
                        </a:rPr>
                        <a:t> al </a:t>
                      </a:r>
                      <a:r>
                        <a:rPr lang="en-US" sz="1400" i="1" dirty="0" err="1">
                          <a:solidFill>
                            <a:srgbClr val="0070C0"/>
                          </a:solidFill>
                          <a:effectLst/>
                        </a:rPr>
                        <a:t>dood</a:t>
                      </a:r>
                      <a:r>
                        <a:rPr lang="en-US" sz="1400" i="1" dirty="0">
                          <a:solidFill>
                            <a:srgbClr val="0070C0"/>
                          </a:solidFill>
                          <a:effectLst/>
                        </a:rPr>
                        <a:t> is maar die </a:t>
                      </a:r>
                      <a:r>
                        <a:rPr lang="en-US" sz="1400" i="1" dirty="0" err="1">
                          <a:solidFill>
                            <a:srgbClr val="0070C0"/>
                          </a:solidFill>
                          <a:effectLst/>
                        </a:rPr>
                        <a:t>meeste</a:t>
                      </a:r>
                      <a:r>
                        <a:rPr lang="en-US" sz="1400" i="1" dirty="0">
                          <a:solidFill>
                            <a:srgbClr val="0070C0"/>
                          </a:solidFill>
                          <a:effectLst/>
                        </a:rPr>
                        <a:t> </a:t>
                      </a:r>
                      <a:r>
                        <a:rPr lang="en-US" sz="1400" i="1" dirty="0" err="1">
                          <a:solidFill>
                            <a:srgbClr val="0070C0"/>
                          </a:solidFill>
                          <a:effectLst/>
                        </a:rPr>
                        <a:t>nou</a:t>
                      </a:r>
                      <a:r>
                        <a:rPr lang="en-US" sz="1400" i="1" dirty="0">
                          <a:solidFill>
                            <a:srgbClr val="0070C0"/>
                          </a:solidFill>
                          <a:effectLst/>
                        </a:rPr>
                        <a:t> </a:t>
                      </a:r>
                      <a:r>
                        <a:rPr lang="en-US" sz="1400" i="1" dirty="0" err="1">
                          <a:solidFill>
                            <a:srgbClr val="0070C0"/>
                          </a:solidFill>
                          <a:effectLst/>
                        </a:rPr>
                        <a:t>nog</a:t>
                      </a:r>
                      <a:r>
                        <a:rPr lang="en-US" sz="1400" i="1" dirty="0">
                          <a:solidFill>
                            <a:srgbClr val="0070C0"/>
                          </a:solidFill>
                          <a:effectLst/>
                        </a:rPr>
                        <a:t> </a:t>
                      </a:r>
                      <a:r>
                        <a:rPr lang="en-US" sz="1400" i="1" dirty="0" err="1">
                          <a:solidFill>
                            <a:srgbClr val="0070C0"/>
                          </a:solidFill>
                          <a:effectLst/>
                        </a:rPr>
                        <a:t>lewe</a:t>
                      </a:r>
                      <a:r>
                        <a:rPr lang="en-US" sz="1400" i="1" dirty="0">
                          <a:solidFill>
                            <a:srgbClr val="0070C0"/>
                          </a:solidFill>
                          <a:effectLst/>
                        </a:rPr>
                        <a:t>. </a:t>
                      </a:r>
                      <a:r>
                        <a:rPr lang="en-US" sz="1400" i="1" baseline="30000" dirty="0">
                          <a:solidFill>
                            <a:srgbClr val="0070C0"/>
                          </a:solidFill>
                          <a:effectLst/>
                        </a:rPr>
                        <a:t>7</a:t>
                      </a:r>
                      <a:r>
                        <a:rPr lang="en-US" sz="1400" i="1" dirty="0">
                          <a:solidFill>
                            <a:srgbClr val="0070C0"/>
                          </a:solidFill>
                          <a:effectLst/>
                        </a:rPr>
                        <a:t>Daarna het Hy </a:t>
                      </a:r>
                      <a:r>
                        <a:rPr lang="en-US" sz="1400" i="1" dirty="0" err="1">
                          <a:solidFill>
                            <a:srgbClr val="0070C0"/>
                          </a:solidFill>
                          <a:effectLst/>
                        </a:rPr>
                        <a:t>aan</a:t>
                      </a:r>
                      <a:r>
                        <a:rPr lang="en-US" sz="1400" i="1" dirty="0">
                          <a:solidFill>
                            <a:srgbClr val="0070C0"/>
                          </a:solidFill>
                          <a:effectLst/>
                        </a:rPr>
                        <a:t> </a:t>
                      </a:r>
                      <a:r>
                        <a:rPr lang="en-US" sz="1400" i="1" dirty="0" err="1">
                          <a:solidFill>
                            <a:srgbClr val="0070C0"/>
                          </a:solidFill>
                          <a:effectLst/>
                        </a:rPr>
                        <a:t>Jakobus</a:t>
                      </a:r>
                      <a:r>
                        <a:rPr lang="en-US" sz="1400" i="1" dirty="0">
                          <a:solidFill>
                            <a:srgbClr val="0070C0"/>
                          </a:solidFill>
                          <a:effectLst/>
                        </a:rPr>
                        <a:t> </a:t>
                      </a:r>
                      <a:r>
                        <a:rPr lang="en-US" sz="1400" i="1" dirty="0" err="1">
                          <a:solidFill>
                            <a:srgbClr val="0070C0"/>
                          </a:solidFill>
                          <a:effectLst/>
                        </a:rPr>
                        <a:t>verskyn</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toe </a:t>
                      </a:r>
                      <a:r>
                        <a:rPr lang="en-US" sz="1400" i="1" dirty="0" err="1">
                          <a:solidFill>
                            <a:srgbClr val="0070C0"/>
                          </a:solidFill>
                          <a:effectLst/>
                        </a:rPr>
                        <a:t>aan</a:t>
                      </a:r>
                      <a:r>
                        <a:rPr lang="en-US" sz="1400" i="1" dirty="0">
                          <a:solidFill>
                            <a:srgbClr val="0070C0"/>
                          </a:solidFill>
                          <a:effectLst/>
                        </a:rPr>
                        <a:t> al die </a:t>
                      </a:r>
                      <a:r>
                        <a:rPr lang="en-US" sz="1400" i="1" dirty="0" err="1">
                          <a:solidFill>
                            <a:srgbClr val="0070C0"/>
                          </a:solidFill>
                          <a:effectLst/>
                        </a:rPr>
                        <a:t>apostels</a:t>
                      </a:r>
                      <a:r>
                        <a:rPr lang="en-US" sz="1400" i="1" dirty="0">
                          <a:solidFill>
                            <a:srgbClr val="0070C0"/>
                          </a:solidFill>
                          <a:effectLst/>
                        </a:rPr>
                        <a:t>. </a:t>
                      </a:r>
                      <a:r>
                        <a:rPr lang="en-US" sz="1400" i="1" baseline="30000" dirty="0">
                          <a:solidFill>
                            <a:srgbClr val="0070C0"/>
                          </a:solidFill>
                          <a:effectLst/>
                        </a:rPr>
                        <a:t>8</a:t>
                      </a:r>
                      <a:r>
                        <a:rPr lang="en-US" sz="1400" i="1" dirty="0">
                          <a:solidFill>
                            <a:srgbClr val="0070C0"/>
                          </a:solidFill>
                          <a:effectLst/>
                        </a:rPr>
                        <a:t>Heel </a:t>
                      </a:r>
                      <a:r>
                        <a:rPr lang="en-US" sz="1400" i="1" dirty="0" err="1">
                          <a:solidFill>
                            <a:srgbClr val="0070C0"/>
                          </a:solidFill>
                          <a:effectLst/>
                        </a:rPr>
                        <a:t>laaste</a:t>
                      </a:r>
                      <a:r>
                        <a:rPr lang="en-US" sz="1400" i="1" dirty="0">
                          <a:solidFill>
                            <a:srgbClr val="0070C0"/>
                          </a:solidFill>
                          <a:effectLst/>
                        </a:rPr>
                        <a:t> het Hy </a:t>
                      </a:r>
                      <a:r>
                        <a:rPr lang="en-US" sz="1400" i="1" dirty="0" err="1">
                          <a:solidFill>
                            <a:srgbClr val="0070C0"/>
                          </a:solidFill>
                          <a:effectLst/>
                        </a:rPr>
                        <a:t>ook</a:t>
                      </a:r>
                      <a:r>
                        <a:rPr lang="en-US" sz="1400" i="1" dirty="0">
                          <a:solidFill>
                            <a:srgbClr val="0070C0"/>
                          </a:solidFill>
                          <a:effectLst/>
                        </a:rPr>
                        <a:t> </a:t>
                      </a:r>
                      <a:r>
                        <a:rPr lang="en-US" sz="1400" i="1" dirty="0" err="1">
                          <a:solidFill>
                            <a:srgbClr val="0070C0"/>
                          </a:solidFill>
                          <a:effectLst/>
                        </a:rPr>
                        <a:t>aan</a:t>
                      </a:r>
                      <a:r>
                        <a:rPr lang="en-US" sz="1400" i="1" dirty="0">
                          <a:solidFill>
                            <a:srgbClr val="0070C0"/>
                          </a:solidFill>
                          <a:effectLst/>
                        </a:rPr>
                        <a:t> my, die </a:t>
                      </a:r>
                      <a:r>
                        <a:rPr lang="en-US" sz="1400" i="1" dirty="0" err="1">
                          <a:solidFill>
                            <a:srgbClr val="0070C0"/>
                          </a:solidFill>
                          <a:effectLst/>
                        </a:rPr>
                        <a:t>ontydig</a:t>
                      </a:r>
                      <a:r>
                        <a:rPr lang="en-US" sz="1400" i="1" dirty="0">
                          <a:solidFill>
                            <a:srgbClr val="0070C0"/>
                          </a:solidFill>
                          <a:effectLst/>
                        </a:rPr>
                        <a:t> </a:t>
                      </a:r>
                      <a:r>
                        <a:rPr lang="en-US" sz="1400" i="1" dirty="0" err="1">
                          <a:solidFill>
                            <a:srgbClr val="0070C0"/>
                          </a:solidFill>
                          <a:effectLst/>
                        </a:rPr>
                        <a:t>geborene</a:t>
                      </a:r>
                      <a:r>
                        <a:rPr lang="en-US" sz="1400" i="1" dirty="0">
                          <a:solidFill>
                            <a:srgbClr val="0070C0"/>
                          </a:solidFill>
                          <a:effectLst/>
                        </a:rPr>
                        <a:t>, </a:t>
                      </a:r>
                      <a:r>
                        <a:rPr lang="en-US" sz="1400" i="1" dirty="0" err="1">
                          <a:solidFill>
                            <a:srgbClr val="0070C0"/>
                          </a:solidFill>
                          <a:effectLst/>
                        </a:rPr>
                        <a:t>verskyn</a:t>
                      </a:r>
                      <a:r>
                        <a:rPr lang="en-US" sz="1400" i="1" dirty="0">
                          <a:solidFill>
                            <a:srgbClr val="0070C0"/>
                          </a:solidFill>
                          <a:effectLst/>
                        </a:rPr>
                        <a:t>.”</a:t>
                      </a:r>
                      <a:endParaRPr lang="en-ZA" sz="1400" i="1" dirty="0">
                        <a:solidFill>
                          <a:srgbClr val="0070C0"/>
                        </a:solidFill>
                        <a:effectLst/>
                      </a:endParaRPr>
                    </a:p>
                    <a:p>
                      <a:pPr algn="just"/>
                      <a:r>
                        <a:rPr lang="en-US" sz="1400" dirty="0">
                          <a:solidFill>
                            <a:schemeClr val="tx1"/>
                          </a:solidFill>
                          <a:effectLst/>
                        </a:rPr>
                        <a:t>Jesus het </a:t>
                      </a:r>
                      <a:r>
                        <a:rPr lang="en-US" sz="1400" dirty="0" err="1">
                          <a:solidFill>
                            <a:schemeClr val="tx1"/>
                          </a:solidFill>
                          <a:effectLst/>
                        </a:rPr>
                        <a:t>ook</a:t>
                      </a:r>
                      <a:r>
                        <a:rPr lang="en-US" sz="1400" dirty="0">
                          <a:solidFill>
                            <a:schemeClr val="tx1"/>
                          </a:solidFill>
                          <a:effectLst/>
                        </a:rPr>
                        <a:t> </a:t>
                      </a:r>
                      <a:r>
                        <a:rPr lang="en-US" sz="1400" dirty="0" err="1">
                          <a:solidFill>
                            <a:schemeClr val="tx1"/>
                          </a:solidFill>
                          <a:effectLst/>
                        </a:rPr>
                        <a:t>blindes</a:t>
                      </a:r>
                      <a:r>
                        <a:rPr lang="en-US" sz="1400" dirty="0">
                          <a:solidFill>
                            <a:schemeClr val="tx1"/>
                          </a:solidFill>
                          <a:effectLst/>
                        </a:rPr>
                        <a:t>, </a:t>
                      </a:r>
                      <a:r>
                        <a:rPr lang="en-US" sz="1400" dirty="0" err="1">
                          <a:solidFill>
                            <a:schemeClr val="tx1"/>
                          </a:solidFill>
                          <a:effectLst/>
                        </a:rPr>
                        <a:t>dowes</a:t>
                      </a:r>
                      <a:r>
                        <a:rPr lang="en-US" sz="1400" dirty="0">
                          <a:solidFill>
                            <a:schemeClr val="tx1"/>
                          </a:solidFill>
                          <a:effectLst/>
                        </a:rPr>
                        <a:t> </a:t>
                      </a:r>
                      <a:r>
                        <a:rPr lang="en-US" sz="1400" dirty="0" err="1">
                          <a:solidFill>
                            <a:schemeClr val="tx1"/>
                          </a:solidFill>
                          <a:effectLst/>
                        </a:rPr>
                        <a:t>en</a:t>
                      </a:r>
                      <a:r>
                        <a:rPr lang="en-US" sz="1400" dirty="0">
                          <a:solidFill>
                            <a:schemeClr val="tx1"/>
                          </a:solidFill>
                          <a:effectLst/>
                        </a:rPr>
                        <a:t> </a:t>
                      </a:r>
                      <a:r>
                        <a:rPr lang="en-US" sz="1400" dirty="0" err="1">
                          <a:solidFill>
                            <a:schemeClr val="tx1"/>
                          </a:solidFill>
                          <a:effectLst/>
                        </a:rPr>
                        <a:t>lammes</a:t>
                      </a:r>
                      <a:r>
                        <a:rPr lang="en-US" sz="1400" dirty="0">
                          <a:solidFill>
                            <a:schemeClr val="tx1"/>
                          </a:solidFill>
                          <a:effectLst/>
                        </a:rPr>
                        <a:t> </a:t>
                      </a:r>
                      <a:r>
                        <a:rPr lang="en-US" sz="1400" dirty="0" err="1">
                          <a:solidFill>
                            <a:schemeClr val="tx1"/>
                          </a:solidFill>
                          <a:effectLst/>
                        </a:rPr>
                        <a:t>gesond</a:t>
                      </a:r>
                      <a:r>
                        <a:rPr lang="en-US" sz="1400" dirty="0">
                          <a:solidFill>
                            <a:schemeClr val="tx1"/>
                          </a:solidFill>
                          <a:effectLst/>
                        </a:rPr>
                        <a:t> </a:t>
                      </a:r>
                      <a:r>
                        <a:rPr lang="en-US" sz="1400" dirty="0" err="1">
                          <a:solidFill>
                            <a:schemeClr val="tx1"/>
                          </a:solidFill>
                          <a:effectLst/>
                        </a:rPr>
                        <a:t>gemaak</a:t>
                      </a:r>
                      <a:r>
                        <a:rPr lang="en-US" sz="1400" dirty="0">
                          <a:solidFill>
                            <a:schemeClr val="tx1"/>
                          </a:solidFill>
                          <a:effectLst/>
                        </a:rPr>
                        <a:t> </a:t>
                      </a:r>
                      <a:r>
                        <a:rPr lang="en-US" sz="1400" dirty="0" err="1">
                          <a:solidFill>
                            <a:schemeClr val="tx1"/>
                          </a:solidFill>
                          <a:effectLst/>
                        </a:rPr>
                        <a:t>sodat</a:t>
                      </a:r>
                      <a:r>
                        <a:rPr lang="en-US" sz="1400" dirty="0">
                          <a:solidFill>
                            <a:schemeClr val="tx1"/>
                          </a:solidFill>
                          <a:effectLst/>
                        </a:rPr>
                        <a:t> die Seun van God </a:t>
                      </a:r>
                      <a:r>
                        <a:rPr lang="en-US" sz="1400" dirty="0" err="1">
                          <a:solidFill>
                            <a:schemeClr val="tx1"/>
                          </a:solidFill>
                          <a:effectLst/>
                        </a:rPr>
                        <a:t>verheerlik</a:t>
                      </a:r>
                      <a:r>
                        <a:rPr lang="en-US" sz="1400" dirty="0">
                          <a:solidFill>
                            <a:schemeClr val="tx1"/>
                          </a:solidFill>
                          <a:effectLst/>
                        </a:rPr>
                        <a:t> </a:t>
                      </a:r>
                      <a:r>
                        <a:rPr lang="en-US" sz="1400" dirty="0" err="1">
                          <a:solidFill>
                            <a:schemeClr val="tx1"/>
                          </a:solidFill>
                          <a:effectLst/>
                        </a:rPr>
                        <a:t>kan</a:t>
                      </a:r>
                      <a:r>
                        <a:rPr lang="en-US" sz="1400" dirty="0">
                          <a:solidFill>
                            <a:schemeClr val="tx1"/>
                          </a:solidFill>
                          <a:effectLst/>
                        </a:rPr>
                        <a:t> word. Met </a:t>
                      </a:r>
                      <a:r>
                        <a:rPr lang="en-US" sz="1400" dirty="0" err="1">
                          <a:solidFill>
                            <a:schemeClr val="tx1"/>
                          </a:solidFill>
                          <a:effectLst/>
                        </a:rPr>
                        <a:t>ander</a:t>
                      </a:r>
                      <a:r>
                        <a:rPr lang="en-US" sz="1400" dirty="0">
                          <a:solidFill>
                            <a:schemeClr val="tx1"/>
                          </a:solidFill>
                          <a:effectLst/>
                        </a:rPr>
                        <a:t> </a:t>
                      </a:r>
                      <a:r>
                        <a:rPr lang="en-US" sz="1400" dirty="0" err="1">
                          <a:solidFill>
                            <a:schemeClr val="tx1"/>
                          </a:solidFill>
                          <a:effectLst/>
                        </a:rPr>
                        <a:t>woorde</a:t>
                      </a:r>
                      <a:r>
                        <a:rPr lang="en-US" sz="1400" dirty="0">
                          <a:solidFill>
                            <a:schemeClr val="tx1"/>
                          </a:solidFill>
                          <a:effectLst/>
                        </a:rPr>
                        <a:t>, </a:t>
                      </a:r>
                      <a:r>
                        <a:rPr lang="en-US" sz="1400" dirty="0" err="1">
                          <a:solidFill>
                            <a:schemeClr val="tx1"/>
                          </a:solidFill>
                          <a:effectLst/>
                        </a:rPr>
                        <a:t>sodat</a:t>
                      </a:r>
                      <a:r>
                        <a:rPr lang="en-US" sz="1400" dirty="0">
                          <a:solidFill>
                            <a:schemeClr val="tx1"/>
                          </a:solidFill>
                          <a:effectLst/>
                        </a:rPr>
                        <a:t> </a:t>
                      </a:r>
                      <a:r>
                        <a:rPr lang="en-US" sz="1400" dirty="0" err="1">
                          <a:solidFill>
                            <a:schemeClr val="tx1"/>
                          </a:solidFill>
                          <a:effectLst/>
                        </a:rPr>
                        <a:t>ons</a:t>
                      </a:r>
                      <a:r>
                        <a:rPr lang="en-US" sz="1400" dirty="0">
                          <a:solidFill>
                            <a:schemeClr val="tx1"/>
                          </a:solidFill>
                          <a:effectLst/>
                        </a:rPr>
                        <a:t> Sy Naam </a:t>
                      </a:r>
                      <a:r>
                        <a:rPr lang="en-US" sz="1400" dirty="0" err="1">
                          <a:solidFill>
                            <a:schemeClr val="tx1"/>
                          </a:solidFill>
                          <a:effectLst/>
                        </a:rPr>
                        <a:t>kan</a:t>
                      </a:r>
                      <a:r>
                        <a:rPr lang="en-US" sz="1400" dirty="0">
                          <a:solidFill>
                            <a:schemeClr val="tx1"/>
                          </a:solidFill>
                          <a:effectLst/>
                        </a:rPr>
                        <a:t> ken </a:t>
                      </a:r>
                      <a:r>
                        <a:rPr lang="en-US" sz="1400" dirty="0" err="1">
                          <a:solidFill>
                            <a:schemeClr val="tx1"/>
                          </a:solidFill>
                          <a:effectLst/>
                        </a:rPr>
                        <a:t>en</a:t>
                      </a:r>
                      <a:r>
                        <a:rPr lang="en-US" sz="1400" dirty="0">
                          <a:solidFill>
                            <a:schemeClr val="tx1"/>
                          </a:solidFill>
                          <a:effectLst/>
                        </a:rPr>
                        <a:t> </a:t>
                      </a:r>
                      <a:r>
                        <a:rPr lang="en-US" sz="1400" dirty="0" err="1">
                          <a:solidFill>
                            <a:schemeClr val="tx1"/>
                          </a:solidFill>
                          <a:effectLst/>
                        </a:rPr>
                        <a:t>kan</a:t>
                      </a:r>
                      <a:r>
                        <a:rPr lang="en-US" sz="1400" dirty="0">
                          <a:solidFill>
                            <a:schemeClr val="tx1"/>
                          </a:solidFill>
                          <a:effectLst/>
                        </a:rPr>
                        <a:t> </a:t>
                      </a:r>
                      <a:r>
                        <a:rPr lang="en-US" sz="1400" dirty="0" err="1">
                          <a:solidFill>
                            <a:schemeClr val="tx1"/>
                          </a:solidFill>
                          <a:effectLst/>
                        </a:rPr>
                        <a:t>weet</a:t>
                      </a:r>
                      <a:r>
                        <a:rPr lang="en-US" sz="1400" dirty="0">
                          <a:solidFill>
                            <a:schemeClr val="tx1"/>
                          </a:solidFill>
                          <a:effectLst/>
                        </a:rPr>
                        <a:t> </a:t>
                      </a:r>
                      <a:r>
                        <a:rPr lang="en-US" sz="1400" dirty="0" err="1">
                          <a:solidFill>
                            <a:schemeClr val="tx1"/>
                          </a:solidFill>
                          <a:effectLst/>
                        </a:rPr>
                        <a:t>dat</a:t>
                      </a:r>
                      <a:r>
                        <a:rPr lang="en-US" sz="1400" dirty="0">
                          <a:solidFill>
                            <a:schemeClr val="tx1"/>
                          </a:solidFill>
                          <a:effectLst/>
                        </a:rPr>
                        <a:t> Hy die </a:t>
                      </a:r>
                      <a:r>
                        <a:rPr lang="en-US" sz="1400" dirty="0" err="1">
                          <a:solidFill>
                            <a:schemeClr val="tx1"/>
                          </a:solidFill>
                          <a:effectLst/>
                        </a:rPr>
                        <a:t>Messias</a:t>
                      </a:r>
                      <a:r>
                        <a:rPr lang="en-US" sz="1400" dirty="0">
                          <a:solidFill>
                            <a:schemeClr val="tx1"/>
                          </a:solidFill>
                          <a:effectLst/>
                        </a:rPr>
                        <a:t> is wat </a:t>
                      </a:r>
                      <a:r>
                        <a:rPr lang="en-US" sz="1400" dirty="0" err="1">
                          <a:solidFill>
                            <a:schemeClr val="tx1"/>
                          </a:solidFill>
                          <a:effectLst/>
                        </a:rPr>
                        <a:t>deur</a:t>
                      </a:r>
                      <a:r>
                        <a:rPr lang="en-US" sz="1400" dirty="0">
                          <a:solidFill>
                            <a:schemeClr val="tx1"/>
                          </a:solidFill>
                          <a:effectLst/>
                        </a:rPr>
                        <a:t> die </a:t>
                      </a:r>
                      <a:r>
                        <a:rPr lang="en-US" sz="1400" dirty="0" err="1">
                          <a:solidFill>
                            <a:schemeClr val="tx1"/>
                          </a:solidFill>
                          <a:effectLst/>
                        </a:rPr>
                        <a:t>Ou</a:t>
                      </a:r>
                      <a:r>
                        <a:rPr lang="en-US" sz="1400" dirty="0">
                          <a:solidFill>
                            <a:schemeClr val="tx1"/>
                          </a:solidFill>
                          <a:effectLst/>
                        </a:rPr>
                        <a:t> Testament </a:t>
                      </a:r>
                      <a:r>
                        <a:rPr lang="en-US" sz="1400" dirty="0" err="1">
                          <a:solidFill>
                            <a:schemeClr val="tx1"/>
                          </a:solidFill>
                          <a:effectLst/>
                        </a:rPr>
                        <a:t>voorspel</a:t>
                      </a:r>
                      <a:r>
                        <a:rPr lang="en-US" sz="1400" dirty="0">
                          <a:solidFill>
                            <a:schemeClr val="tx1"/>
                          </a:solidFill>
                          <a:effectLst/>
                        </a:rPr>
                        <a:t> is.</a:t>
                      </a:r>
                      <a:endParaRPr lang="en-ZA" sz="1400" dirty="0">
                        <a:solidFill>
                          <a:schemeClr val="tx1"/>
                        </a:solidFill>
                        <a:effectLst/>
                      </a:endParaRPr>
                    </a:p>
                    <a:p>
                      <a:pPr algn="just"/>
                      <a:r>
                        <a:rPr lang="en-US" sz="1400" dirty="0">
                          <a:solidFill>
                            <a:srgbClr val="0070C0"/>
                          </a:solidFill>
                          <a:effectLst/>
                        </a:rPr>
                        <a:t>Johannes 9:3-7: </a:t>
                      </a:r>
                      <a:r>
                        <a:rPr lang="en-US" sz="1400" i="1" dirty="0">
                          <a:solidFill>
                            <a:srgbClr val="0070C0"/>
                          </a:solidFill>
                          <a:effectLst/>
                        </a:rPr>
                        <a:t>“</a:t>
                      </a:r>
                      <a:r>
                        <a:rPr lang="en-US" sz="1400" i="1" baseline="30000" dirty="0">
                          <a:solidFill>
                            <a:srgbClr val="0070C0"/>
                          </a:solidFill>
                          <a:effectLst/>
                        </a:rPr>
                        <a:t>3</a:t>
                      </a:r>
                      <a:r>
                        <a:rPr lang="en-US" sz="1400" i="1" dirty="0">
                          <a:solidFill>
                            <a:srgbClr val="0070C0"/>
                          </a:solidFill>
                          <a:effectLst/>
                        </a:rPr>
                        <a:t>En Jesus </a:t>
                      </a:r>
                      <a:r>
                        <a:rPr lang="en-US" sz="1400" i="1" dirty="0" err="1">
                          <a:solidFill>
                            <a:srgbClr val="0070C0"/>
                          </a:solidFill>
                          <a:effectLst/>
                        </a:rPr>
                        <a:t>antwoord</a:t>
                      </a:r>
                      <a:r>
                        <a:rPr lang="en-US" sz="1400" i="1" dirty="0">
                          <a:solidFill>
                            <a:srgbClr val="0070C0"/>
                          </a:solidFill>
                          <a:effectLst/>
                        </a:rPr>
                        <a:t>: ‘</a:t>
                      </a:r>
                      <a:r>
                        <a:rPr lang="en-US" sz="1400" i="1" dirty="0" err="1">
                          <a:solidFill>
                            <a:srgbClr val="0070C0"/>
                          </a:solidFill>
                          <a:effectLst/>
                        </a:rPr>
                        <a:t>Dit</a:t>
                      </a:r>
                      <a:r>
                        <a:rPr lang="en-US" sz="1400" i="1" dirty="0">
                          <a:solidFill>
                            <a:srgbClr val="0070C0"/>
                          </a:solidFill>
                          <a:effectLst/>
                        </a:rPr>
                        <a:t> is </a:t>
                      </a:r>
                      <a:r>
                        <a:rPr lang="en-US" sz="1400" i="1" dirty="0" err="1">
                          <a:solidFill>
                            <a:srgbClr val="0070C0"/>
                          </a:solidFill>
                          <a:effectLst/>
                        </a:rPr>
                        <a:t>nie</a:t>
                      </a:r>
                      <a:r>
                        <a:rPr lang="en-US" sz="1400" i="1" dirty="0">
                          <a:solidFill>
                            <a:srgbClr val="0070C0"/>
                          </a:solidFill>
                          <a:effectLst/>
                        </a:rPr>
                        <a:t> </a:t>
                      </a:r>
                      <a:r>
                        <a:rPr lang="en-US" sz="1400" i="1" dirty="0" err="1">
                          <a:solidFill>
                            <a:srgbClr val="0070C0"/>
                          </a:solidFill>
                          <a:effectLst/>
                        </a:rPr>
                        <a:t>deur</a:t>
                      </a:r>
                      <a:r>
                        <a:rPr lang="en-US" sz="1400" i="1" dirty="0">
                          <a:solidFill>
                            <a:srgbClr val="0070C0"/>
                          </a:solidFill>
                          <a:effectLst/>
                        </a:rPr>
                        <a:t> </a:t>
                      </a:r>
                      <a:r>
                        <a:rPr lang="en-US" sz="1400" i="1" dirty="0" err="1">
                          <a:solidFill>
                            <a:srgbClr val="0070C0"/>
                          </a:solidFill>
                          <a:effectLst/>
                        </a:rPr>
                        <a:t>sy</a:t>
                      </a:r>
                      <a:r>
                        <a:rPr lang="en-US" sz="1400" i="1" dirty="0">
                          <a:solidFill>
                            <a:srgbClr val="0070C0"/>
                          </a:solidFill>
                          <a:effectLst/>
                        </a:rPr>
                        <a:t> </a:t>
                      </a:r>
                      <a:r>
                        <a:rPr lang="en-US" sz="1400" i="1" dirty="0" err="1">
                          <a:solidFill>
                            <a:srgbClr val="0070C0"/>
                          </a:solidFill>
                          <a:effectLst/>
                        </a:rPr>
                        <a:t>eie</a:t>
                      </a:r>
                      <a:r>
                        <a:rPr lang="en-US" sz="1400" i="1" dirty="0">
                          <a:solidFill>
                            <a:srgbClr val="0070C0"/>
                          </a:solidFill>
                          <a:effectLst/>
                        </a:rPr>
                        <a:t> sonde </a:t>
                      </a:r>
                      <a:r>
                        <a:rPr lang="en-US" sz="1400" i="1" dirty="0" err="1">
                          <a:solidFill>
                            <a:srgbClr val="0070C0"/>
                          </a:solidFill>
                          <a:effectLst/>
                        </a:rPr>
                        <a:t>nie</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a:t>
                      </a:r>
                      <a:r>
                        <a:rPr lang="en-US" sz="1400" i="1" dirty="0" err="1">
                          <a:solidFill>
                            <a:srgbClr val="0070C0"/>
                          </a:solidFill>
                          <a:effectLst/>
                        </a:rPr>
                        <a:t>ook</a:t>
                      </a:r>
                      <a:r>
                        <a:rPr lang="en-US" sz="1400" i="1" dirty="0">
                          <a:solidFill>
                            <a:srgbClr val="0070C0"/>
                          </a:solidFill>
                          <a:effectLst/>
                        </a:rPr>
                        <a:t> </a:t>
                      </a:r>
                      <a:r>
                        <a:rPr lang="en-US" sz="1400" i="1" dirty="0" err="1">
                          <a:solidFill>
                            <a:srgbClr val="0070C0"/>
                          </a:solidFill>
                          <a:effectLst/>
                        </a:rPr>
                        <a:t>nie</a:t>
                      </a:r>
                      <a:r>
                        <a:rPr lang="en-US" sz="1400" i="1" dirty="0">
                          <a:solidFill>
                            <a:srgbClr val="0070C0"/>
                          </a:solidFill>
                          <a:effectLst/>
                        </a:rPr>
                        <a:t> </a:t>
                      </a:r>
                      <a:r>
                        <a:rPr lang="en-US" sz="1400" i="1" dirty="0" err="1">
                          <a:solidFill>
                            <a:srgbClr val="0070C0"/>
                          </a:solidFill>
                          <a:effectLst/>
                        </a:rPr>
                        <a:t>deur</a:t>
                      </a:r>
                      <a:r>
                        <a:rPr lang="en-US" sz="1400" i="1" dirty="0">
                          <a:solidFill>
                            <a:srgbClr val="0070C0"/>
                          </a:solidFill>
                          <a:effectLst/>
                        </a:rPr>
                        <a:t> </a:t>
                      </a:r>
                      <a:r>
                        <a:rPr lang="en-US" sz="1400" i="1" dirty="0" err="1">
                          <a:solidFill>
                            <a:srgbClr val="0070C0"/>
                          </a:solidFill>
                          <a:effectLst/>
                        </a:rPr>
                        <a:t>sy</a:t>
                      </a:r>
                      <a:r>
                        <a:rPr lang="en-US" sz="1400" i="1" dirty="0">
                          <a:solidFill>
                            <a:srgbClr val="0070C0"/>
                          </a:solidFill>
                          <a:effectLst/>
                        </a:rPr>
                        <a:t> </a:t>
                      </a:r>
                      <a:r>
                        <a:rPr lang="en-US" sz="1400" i="1" dirty="0" err="1">
                          <a:solidFill>
                            <a:srgbClr val="0070C0"/>
                          </a:solidFill>
                          <a:effectLst/>
                        </a:rPr>
                        <a:t>ouers</a:t>
                      </a:r>
                      <a:r>
                        <a:rPr lang="en-US" sz="1400" i="1" dirty="0">
                          <a:solidFill>
                            <a:srgbClr val="0070C0"/>
                          </a:solidFill>
                          <a:effectLst/>
                        </a:rPr>
                        <a:t> </a:t>
                      </a:r>
                      <a:r>
                        <a:rPr lang="en-US" sz="1400" i="1" dirty="0" err="1">
                          <a:solidFill>
                            <a:srgbClr val="0070C0"/>
                          </a:solidFill>
                          <a:effectLst/>
                        </a:rPr>
                        <a:t>s’n</a:t>
                      </a:r>
                      <a:r>
                        <a:rPr lang="en-US" sz="1400" i="1" dirty="0">
                          <a:solidFill>
                            <a:srgbClr val="0070C0"/>
                          </a:solidFill>
                          <a:effectLst/>
                        </a:rPr>
                        <a:t> </a:t>
                      </a:r>
                      <a:r>
                        <a:rPr lang="en-US" sz="1400" i="1" dirty="0" err="1">
                          <a:solidFill>
                            <a:srgbClr val="0070C0"/>
                          </a:solidFill>
                          <a:effectLst/>
                        </a:rPr>
                        <a:t>nie</a:t>
                      </a:r>
                      <a:r>
                        <a:rPr lang="en-US" sz="1400" i="1" dirty="0">
                          <a:solidFill>
                            <a:srgbClr val="0070C0"/>
                          </a:solidFill>
                          <a:effectLst/>
                        </a:rPr>
                        <a:t>, maar </a:t>
                      </a:r>
                      <a:r>
                        <a:rPr lang="en-US" sz="1400" i="1" dirty="0" err="1">
                          <a:solidFill>
                            <a:srgbClr val="0070C0"/>
                          </a:solidFill>
                          <a:effectLst/>
                        </a:rPr>
                        <a:t>hy</a:t>
                      </a:r>
                      <a:r>
                        <a:rPr lang="en-US" sz="1400" i="1" dirty="0">
                          <a:solidFill>
                            <a:srgbClr val="0070C0"/>
                          </a:solidFill>
                          <a:effectLst/>
                        </a:rPr>
                        <a:t> is blind </a:t>
                      </a:r>
                      <a:r>
                        <a:rPr lang="en-US" sz="1400" i="1" dirty="0" err="1">
                          <a:solidFill>
                            <a:srgbClr val="0070C0"/>
                          </a:solidFill>
                          <a:effectLst/>
                        </a:rPr>
                        <a:t>sodat</a:t>
                      </a:r>
                      <a:r>
                        <a:rPr lang="en-US" sz="1400" i="1" dirty="0">
                          <a:solidFill>
                            <a:srgbClr val="0070C0"/>
                          </a:solidFill>
                          <a:effectLst/>
                        </a:rPr>
                        <a:t> die </a:t>
                      </a:r>
                      <a:r>
                        <a:rPr lang="en-US" sz="1400" i="1" dirty="0" err="1">
                          <a:solidFill>
                            <a:srgbClr val="0070C0"/>
                          </a:solidFill>
                          <a:effectLst/>
                        </a:rPr>
                        <a:t>werke</a:t>
                      </a:r>
                      <a:r>
                        <a:rPr lang="en-US" sz="1400" i="1" dirty="0">
                          <a:solidFill>
                            <a:srgbClr val="0070C0"/>
                          </a:solidFill>
                          <a:effectLst/>
                        </a:rPr>
                        <a:t> wat God </a:t>
                      </a:r>
                      <a:r>
                        <a:rPr lang="en-US" sz="1400" i="1" dirty="0" err="1">
                          <a:solidFill>
                            <a:srgbClr val="0070C0"/>
                          </a:solidFill>
                          <a:effectLst/>
                        </a:rPr>
                        <a:t>doen</a:t>
                      </a:r>
                      <a:r>
                        <a:rPr lang="en-US" sz="1400" i="1" dirty="0">
                          <a:solidFill>
                            <a:srgbClr val="0070C0"/>
                          </a:solidFill>
                          <a:effectLst/>
                        </a:rPr>
                        <a:t>, in </a:t>
                      </a:r>
                      <a:r>
                        <a:rPr lang="en-US" sz="1400" i="1" dirty="0" err="1">
                          <a:solidFill>
                            <a:srgbClr val="0070C0"/>
                          </a:solidFill>
                          <a:effectLst/>
                        </a:rPr>
                        <a:t>hom</a:t>
                      </a:r>
                      <a:r>
                        <a:rPr lang="en-US" sz="1400" i="1" dirty="0">
                          <a:solidFill>
                            <a:srgbClr val="0070C0"/>
                          </a:solidFill>
                          <a:effectLst/>
                        </a:rPr>
                        <a:t> </a:t>
                      </a:r>
                      <a:r>
                        <a:rPr lang="en-US" sz="1400" i="1" dirty="0" err="1">
                          <a:solidFill>
                            <a:srgbClr val="0070C0"/>
                          </a:solidFill>
                          <a:effectLst/>
                        </a:rPr>
                        <a:t>gesien</a:t>
                      </a:r>
                      <a:r>
                        <a:rPr lang="en-US" sz="1400" i="1" dirty="0">
                          <a:solidFill>
                            <a:srgbClr val="0070C0"/>
                          </a:solidFill>
                          <a:effectLst/>
                        </a:rPr>
                        <a:t> </a:t>
                      </a:r>
                      <a:r>
                        <a:rPr lang="en-US" sz="1400" i="1" dirty="0" err="1">
                          <a:solidFill>
                            <a:srgbClr val="0070C0"/>
                          </a:solidFill>
                          <a:effectLst/>
                        </a:rPr>
                        <a:t>sal</a:t>
                      </a:r>
                      <a:r>
                        <a:rPr lang="en-US" sz="1400" i="1" dirty="0">
                          <a:solidFill>
                            <a:srgbClr val="0070C0"/>
                          </a:solidFill>
                          <a:effectLst/>
                        </a:rPr>
                        <a:t> </a:t>
                      </a:r>
                      <a:r>
                        <a:rPr lang="en-US" sz="1400" i="1" dirty="0" err="1">
                          <a:solidFill>
                            <a:srgbClr val="0070C0"/>
                          </a:solidFill>
                          <a:effectLst/>
                        </a:rPr>
                        <a:t>kan</a:t>
                      </a:r>
                      <a:r>
                        <a:rPr lang="en-US" sz="1400" i="1" dirty="0">
                          <a:solidFill>
                            <a:srgbClr val="0070C0"/>
                          </a:solidFill>
                          <a:effectLst/>
                        </a:rPr>
                        <a:t> word. </a:t>
                      </a:r>
                      <a:r>
                        <a:rPr lang="en-US" sz="1400" i="1" baseline="30000" dirty="0">
                          <a:solidFill>
                            <a:srgbClr val="0070C0"/>
                          </a:solidFill>
                          <a:effectLst/>
                        </a:rPr>
                        <a:t>4</a:t>
                      </a:r>
                      <a:r>
                        <a:rPr lang="en-US" sz="1400" i="1" dirty="0">
                          <a:solidFill>
                            <a:srgbClr val="0070C0"/>
                          </a:solidFill>
                          <a:effectLst/>
                        </a:rPr>
                        <a:t>Solank as </a:t>
                      </a:r>
                      <a:r>
                        <a:rPr lang="en-US" sz="1400" i="1" dirty="0" err="1">
                          <a:solidFill>
                            <a:srgbClr val="0070C0"/>
                          </a:solidFill>
                          <a:effectLst/>
                        </a:rPr>
                        <a:t>dit</a:t>
                      </a:r>
                      <a:r>
                        <a:rPr lang="en-US" sz="1400" i="1" dirty="0">
                          <a:solidFill>
                            <a:srgbClr val="0070C0"/>
                          </a:solidFill>
                          <a:effectLst/>
                        </a:rPr>
                        <a:t> </a:t>
                      </a:r>
                      <a:r>
                        <a:rPr lang="en-US" sz="1400" i="1" dirty="0" err="1">
                          <a:solidFill>
                            <a:srgbClr val="0070C0"/>
                          </a:solidFill>
                          <a:effectLst/>
                        </a:rPr>
                        <a:t>nog</a:t>
                      </a:r>
                      <a:r>
                        <a:rPr lang="en-US" sz="1400" i="1" dirty="0">
                          <a:solidFill>
                            <a:srgbClr val="0070C0"/>
                          </a:solidFill>
                          <a:effectLst/>
                        </a:rPr>
                        <a:t> </a:t>
                      </a:r>
                      <a:r>
                        <a:rPr lang="en-US" sz="1400" i="1" dirty="0" err="1">
                          <a:solidFill>
                            <a:srgbClr val="0070C0"/>
                          </a:solidFill>
                          <a:effectLst/>
                        </a:rPr>
                        <a:t>dag</a:t>
                      </a:r>
                      <a:r>
                        <a:rPr lang="en-US" sz="1400" i="1" dirty="0">
                          <a:solidFill>
                            <a:srgbClr val="0070C0"/>
                          </a:solidFill>
                          <a:effectLst/>
                        </a:rPr>
                        <a:t> is, </a:t>
                      </a:r>
                      <a:r>
                        <a:rPr lang="en-US" sz="1400" i="1" dirty="0" err="1">
                          <a:solidFill>
                            <a:srgbClr val="0070C0"/>
                          </a:solidFill>
                          <a:effectLst/>
                        </a:rPr>
                        <a:t>moet</a:t>
                      </a:r>
                      <a:r>
                        <a:rPr lang="en-US" sz="1400" i="1" dirty="0">
                          <a:solidFill>
                            <a:srgbClr val="0070C0"/>
                          </a:solidFill>
                          <a:effectLst/>
                        </a:rPr>
                        <a:t> </a:t>
                      </a:r>
                      <a:r>
                        <a:rPr lang="en-US" sz="1400" i="1" dirty="0" err="1">
                          <a:solidFill>
                            <a:srgbClr val="0070C0"/>
                          </a:solidFill>
                          <a:effectLst/>
                        </a:rPr>
                        <a:t>ons</a:t>
                      </a:r>
                      <a:r>
                        <a:rPr lang="en-US" sz="1400" i="1" dirty="0">
                          <a:solidFill>
                            <a:srgbClr val="0070C0"/>
                          </a:solidFill>
                          <a:effectLst/>
                        </a:rPr>
                        <a:t> die </a:t>
                      </a:r>
                      <a:r>
                        <a:rPr lang="en-US" sz="1400" i="1" dirty="0" err="1">
                          <a:solidFill>
                            <a:srgbClr val="0070C0"/>
                          </a:solidFill>
                          <a:effectLst/>
                        </a:rPr>
                        <a:t>werk</a:t>
                      </a:r>
                      <a:r>
                        <a:rPr lang="en-US" sz="1400" i="1" dirty="0">
                          <a:solidFill>
                            <a:srgbClr val="0070C0"/>
                          </a:solidFill>
                          <a:effectLst/>
                        </a:rPr>
                        <a:t> </a:t>
                      </a:r>
                      <a:r>
                        <a:rPr lang="en-US" sz="1400" i="1" dirty="0" err="1">
                          <a:solidFill>
                            <a:srgbClr val="0070C0"/>
                          </a:solidFill>
                          <a:effectLst/>
                        </a:rPr>
                        <a:t>doen</a:t>
                      </a:r>
                      <a:r>
                        <a:rPr lang="en-US" sz="1400" i="1" dirty="0">
                          <a:solidFill>
                            <a:srgbClr val="0070C0"/>
                          </a:solidFill>
                          <a:effectLst/>
                        </a:rPr>
                        <a:t> van </a:t>
                      </a:r>
                      <a:r>
                        <a:rPr lang="en-US" sz="1400" i="1" dirty="0" err="1">
                          <a:solidFill>
                            <a:srgbClr val="0070C0"/>
                          </a:solidFill>
                          <a:effectLst/>
                        </a:rPr>
                        <a:t>Hom</a:t>
                      </a:r>
                      <a:r>
                        <a:rPr lang="en-US" sz="1400" i="1" dirty="0">
                          <a:solidFill>
                            <a:srgbClr val="0070C0"/>
                          </a:solidFill>
                          <a:effectLst/>
                        </a:rPr>
                        <a:t> wat My </a:t>
                      </a:r>
                      <a:r>
                        <a:rPr lang="en-US" sz="1400" i="1" dirty="0" err="1">
                          <a:solidFill>
                            <a:srgbClr val="0070C0"/>
                          </a:solidFill>
                          <a:effectLst/>
                        </a:rPr>
                        <a:t>gestuur</a:t>
                      </a:r>
                      <a:r>
                        <a:rPr lang="en-US" sz="1400" i="1" dirty="0">
                          <a:solidFill>
                            <a:srgbClr val="0070C0"/>
                          </a:solidFill>
                          <a:effectLst/>
                        </a:rPr>
                        <a:t> het; die nag </a:t>
                      </a:r>
                      <a:r>
                        <a:rPr lang="en-US" sz="1400" i="1" dirty="0" err="1">
                          <a:solidFill>
                            <a:srgbClr val="0070C0"/>
                          </a:solidFill>
                          <a:effectLst/>
                        </a:rPr>
                        <a:t>kom</a:t>
                      </a:r>
                      <a:r>
                        <a:rPr lang="en-US" sz="1400" i="1" dirty="0">
                          <a:solidFill>
                            <a:srgbClr val="0070C0"/>
                          </a:solidFill>
                          <a:effectLst/>
                        </a:rPr>
                        <a:t>, </a:t>
                      </a:r>
                      <a:r>
                        <a:rPr lang="en-US" sz="1400" i="1" dirty="0" err="1">
                          <a:solidFill>
                            <a:srgbClr val="0070C0"/>
                          </a:solidFill>
                          <a:effectLst/>
                        </a:rPr>
                        <a:t>wanneer</a:t>
                      </a:r>
                      <a:r>
                        <a:rPr lang="en-US" sz="1400" i="1" dirty="0">
                          <a:solidFill>
                            <a:srgbClr val="0070C0"/>
                          </a:solidFill>
                          <a:effectLst/>
                        </a:rPr>
                        <a:t> </a:t>
                      </a:r>
                      <a:r>
                        <a:rPr lang="en-US" sz="1400" i="1" dirty="0" err="1">
                          <a:solidFill>
                            <a:srgbClr val="0070C0"/>
                          </a:solidFill>
                          <a:effectLst/>
                        </a:rPr>
                        <a:t>niemand</a:t>
                      </a:r>
                      <a:r>
                        <a:rPr lang="en-US" sz="1400" i="1" dirty="0">
                          <a:solidFill>
                            <a:srgbClr val="0070C0"/>
                          </a:solidFill>
                          <a:effectLst/>
                        </a:rPr>
                        <a:t> </a:t>
                      </a:r>
                      <a:r>
                        <a:rPr lang="en-US" sz="1400" i="1" dirty="0" err="1">
                          <a:solidFill>
                            <a:srgbClr val="0070C0"/>
                          </a:solidFill>
                          <a:effectLst/>
                        </a:rPr>
                        <a:t>kan</a:t>
                      </a:r>
                      <a:r>
                        <a:rPr lang="en-US" sz="1400" i="1" dirty="0">
                          <a:solidFill>
                            <a:srgbClr val="0070C0"/>
                          </a:solidFill>
                          <a:effectLst/>
                        </a:rPr>
                        <a:t> </a:t>
                      </a:r>
                      <a:r>
                        <a:rPr lang="en-US" sz="1400" i="1" dirty="0" err="1">
                          <a:solidFill>
                            <a:srgbClr val="0070C0"/>
                          </a:solidFill>
                          <a:effectLst/>
                        </a:rPr>
                        <a:t>werk</a:t>
                      </a:r>
                      <a:r>
                        <a:rPr lang="en-US" sz="1400" i="1" dirty="0">
                          <a:solidFill>
                            <a:srgbClr val="0070C0"/>
                          </a:solidFill>
                          <a:effectLst/>
                        </a:rPr>
                        <a:t> </a:t>
                      </a:r>
                      <a:r>
                        <a:rPr lang="en-US" sz="1400" i="1" dirty="0" err="1">
                          <a:solidFill>
                            <a:srgbClr val="0070C0"/>
                          </a:solidFill>
                          <a:effectLst/>
                        </a:rPr>
                        <a:t>nie</a:t>
                      </a:r>
                      <a:r>
                        <a:rPr lang="en-US" sz="1400" i="1" dirty="0">
                          <a:solidFill>
                            <a:srgbClr val="0070C0"/>
                          </a:solidFill>
                          <a:effectLst/>
                        </a:rPr>
                        <a:t>. </a:t>
                      </a:r>
                      <a:r>
                        <a:rPr lang="en-US" sz="1400" i="1" baseline="30000" dirty="0">
                          <a:solidFill>
                            <a:srgbClr val="0070C0"/>
                          </a:solidFill>
                          <a:effectLst/>
                        </a:rPr>
                        <a:t>5</a:t>
                      </a:r>
                      <a:r>
                        <a:rPr lang="en-US" sz="1400" i="1" dirty="0">
                          <a:solidFill>
                            <a:srgbClr val="0070C0"/>
                          </a:solidFill>
                          <a:effectLst/>
                        </a:rPr>
                        <a:t>Terwyl </a:t>
                      </a:r>
                      <a:r>
                        <a:rPr lang="en-US" sz="1400" i="1" dirty="0" err="1">
                          <a:solidFill>
                            <a:srgbClr val="0070C0"/>
                          </a:solidFill>
                          <a:effectLst/>
                        </a:rPr>
                        <a:t>Ek</a:t>
                      </a:r>
                      <a:r>
                        <a:rPr lang="en-US" sz="1400" i="1" dirty="0">
                          <a:solidFill>
                            <a:srgbClr val="0070C0"/>
                          </a:solidFill>
                          <a:effectLst/>
                        </a:rPr>
                        <a:t> in die </a:t>
                      </a:r>
                      <a:r>
                        <a:rPr lang="en-US" sz="1400" i="1" dirty="0" err="1">
                          <a:solidFill>
                            <a:srgbClr val="0070C0"/>
                          </a:solidFill>
                          <a:effectLst/>
                        </a:rPr>
                        <a:t>wêreld</a:t>
                      </a:r>
                      <a:r>
                        <a:rPr lang="en-US" sz="1400" i="1" dirty="0">
                          <a:solidFill>
                            <a:srgbClr val="0070C0"/>
                          </a:solidFill>
                          <a:effectLst/>
                        </a:rPr>
                        <a:t> is, is </a:t>
                      </a:r>
                      <a:r>
                        <a:rPr lang="en-US" sz="1400" i="1" dirty="0" err="1">
                          <a:solidFill>
                            <a:srgbClr val="0070C0"/>
                          </a:solidFill>
                          <a:effectLst/>
                        </a:rPr>
                        <a:t>Ek</a:t>
                      </a:r>
                      <a:r>
                        <a:rPr lang="en-US" sz="1400" i="1" dirty="0">
                          <a:solidFill>
                            <a:srgbClr val="0070C0"/>
                          </a:solidFill>
                          <a:effectLst/>
                        </a:rPr>
                        <a:t> die </a:t>
                      </a:r>
                      <a:r>
                        <a:rPr lang="en-US" sz="1400" i="1" dirty="0" err="1">
                          <a:solidFill>
                            <a:srgbClr val="0070C0"/>
                          </a:solidFill>
                          <a:effectLst/>
                        </a:rPr>
                        <a:t>lig</a:t>
                      </a:r>
                      <a:r>
                        <a:rPr lang="en-US" sz="1400" i="1" dirty="0">
                          <a:solidFill>
                            <a:srgbClr val="0070C0"/>
                          </a:solidFill>
                          <a:effectLst/>
                        </a:rPr>
                        <a:t> </a:t>
                      </a:r>
                      <a:r>
                        <a:rPr lang="en-US" sz="1400" i="1" dirty="0" err="1">
                          <a:solidFill>
                            <a:srgbClr val="0070C0"/>
                          </a:solidFill>
                          <a:effectLst/>
                        </a:rPr>
                        <a:t>vir</a:t>
                      </a:r>
                      <a:r>
                        <a:rPr lang="en-US" sz="1400" i="1" dirty="0">
                          <a:solidFill>
                            <a:srgbClr val="0070C0"/>
                          </a:solidFill>
                          <a:effectLst/>
                        </a:rPr>
                        <a:t> die </a:t>
                      </a:r>
                      <a:r>
                        <a:rPr lang="en-US" sz="1400" i="1" dirty="0" err="1">
                          <a:solidFill>
                            <a:srgbClr val="0070C0"/>
                          </a:solidFill>
                          <a:effectLst/>
                        </a:rPr>
                        <a:t>wêreld</a:t>
                      </a:r>
                      <a:r>
                        <a:rPr lang="en-US" sz="1400" i="1" dirty="0">
                          <a:solidFill>
                            <a:srgbClr val="0070C0"/>
                          </a:solidFill>
                          <a:effectLst/>
                        </a:rPr>
                        <a:t>.’ </a:t>
                      </a:r>
                      <a:r>
                        <a:rPr lang="en-US" sz="1400" i="1" baseline="30000" dirty="0">
                          <a:solidFill>
                            <a:srgbClr val="0070C0"/>
                          </a:solidFill>
                          <a:effectLst/>
                        </a:rPr>
                        <a:t>6</a:t>
                      </a:r>
                      <a:r>
                        <a:rPr lang="en-US" sz="1400" i="1" dirty="0">
                          <a:solidFill>
                            <a:srgbClr val="0070C0"/>
                          </a:solidFill>
                          <a:effectLst/>
                        </a:rPr>
                        <a:t>Nadat Hy </a:t>
                      </a:r>
                      <a:r>
                        <a:rPr lang="en-US" sz="1400" i="1" dirty="0" err="1">
                          <a:solidFill>
                            <a:srgbClr val="0070C0"/>
                          </a:solidFill>
                          <a:effectLst/>
                        </a:rPr>
                        <a:t>dit</a:t>
                      </a:r>
                      <a:r>
                        <a:rPr lang="en-US" sz="1400" i="1" dirty="0">
                          <a:solidFill>
                            <a:srgbClr val="0070C0"/>
                          </a:solidFill>
                          <a:effectLst/>
                        </a:rPr>
                        <a:t> </a:t>
                      </a:r>
                      <a:r>
                        <a:rPr lang="en-US" sz="1400" i="1" dirty="0" err="1">
                          <a:solidFill>
                            <a:srgbClr val="0070C0"/>
                          </a:solidFill>
                          <a:effectLst/>
                        </a:rPr>
                        <a:t>gesê</a:t>
                      </a:r>
                      <a:r>
                        <a:rPr lang="en-US" sz="1400" i="1" dirty="0">
                          <a:solidFill>
                            <a:srgbClr val="0070C0"/>
                          </a:solidFill>
                          <a:effectLst/>
                        </a:rPr>
                        <a:t> het, </a:t>
                      </a:r>
                      <a:r>
                        <a:rPr lang="en-US" sz="1400" i="1" dirty="0" err="1">
                          <a:solidFill>
                            <a:srgbClr val="0070C0"/>
                          </a:solidFill>
                          <a:effectLst/>
                        </a:rPr>
                        <a:t>spoeg</a:t>
                      </a:r>
                      <a:r>
                        <a:rPr lang="en-US" sz="1400" i="1" dirty="0">
                          <a:solidFill>
                            <a:srgbClr val="0070C0"/>
                          </a:solidFill>
                          <a:effectLst/>
                        </a:rPr>
                        <a:t> Hy op die </a:t>
                      </a:r>
                      <a:r>
                        <a:rPr lang="en-US" sz="1400" i="1" dirty="0" err="1">
                          <a:solidFill>
                            <a:srgbClr val="0070C0"/>
                          </a:solidFill>
                          <a:effectLst/>
                        </a:rPr>
                        <a:t>grond</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a:t>
                      </a:r>
                      <a:r>
                        <a:rPr lang="en-US" sz="1400" i="1" dirty="0" err="1">
                          <a:solidFill>
                            <a:srgbClr val="0070C0"/>
                          </a:solidFill>
                          <a:effectLst/>
                        </a:rPr>
                        <a:t>maak</a:t>
                      </a:r>
                      <a:r>
                        <a:rPr lang="en-US" sz="1400" i="1" dirty="0">
                          <a:solidFill>
                            <a:srgbClr val="0070C0"/>
                          </a:solidFill>
                          <a:effectLst/>
                        </a:rPr>
                        <a:t> met die </a:t>
                      </a:r>
                      <a:r>
                        <a:rPr lang="en-US" sz="1400" i="1" dirty="0" err="1">
                          <a:solidFill>
                            <a:srgbClr val="0070C0"/>
                          </a:solidFill>
                          <a:effectLst/>
                        </a:rPr>
                        <a:t>spoeg</a:t>
                      </a:r>
                      <a:r>
                        <a:rPr lang="en-US" sz="1400" i="1" dirty="0">
                          <a:solidFill>
                            <a:srgbClr val="0070C0"/>
                          </a:solidFill>
                          <a:effectLst/>
                        </a:rPr>
                        <a:t> ‘n </a:t>
                      </a:r>
                      <a:r>
                        <a:rPr lang="en-US" sz="1400" i="1" dirty="0" err="1">
                          <a:solidFill>
                            <a:srgbClr val="0070C0"/>
                          </a:solidFill>
                          <a:effectLst/>
                        </a:rPr>
                        <a:t>bietjie</a:t>
                      </a:r>
                      <a:r>
                        <a:rPr lang="en-US" sz="1400" i="1" dirty="0">
                          <a:solidFill>
                            <a:srgbClr val="0070C0"/>
                          </a:solidFill>
                          <a:effectLst/>
                        </a:rPr>
                        <a:t> </a:t>
                      </a:r>
                      <a:r>
                        <a:rPr lang="en-US" sz="1400" i="1" dirty="0" err="1">
                          <a:solidFill>
                            <a:srgbClr val="0070C0"/>
                          </a:solidFill>
                          <a:effectLst/>
                        </a:rPr>
                        <a:t>klei</a:t>
                      </a:r>
                      <a:r>
                        <a:rPr lang="en-US" sz="1400" i="1" dirty="0">
                          <a:solidFill>
                            <a:srgbClr val="0070C0"/>
                          </a:solidFill>
                          <a:effectLst/>
                        </a:rPr>
                        <a:t> </a:t>
                      </a:r>
                      <a:r>
                        <a:rPr lang="en-US" sz="1400" i="1" dirty="0" err="1">
                          <a:solidFill>
                            <a:srgbClr val="0070C0"/>
                          </a:solidFill>
                          <a:effectLst/>
                        </a:rPr>
                        <a:t>aan</a:t>
                      </a:r>
                      <a:r>
                        <a:rPr lang="en-US" sz="1400" i="1" dirty="0">
                          <a:solidFill>
                            <a:srgbClr val="0070C0"/>
                          </a:solidFill>
                          <a:effectLst/>
                        </a:rPr>
                        <a:t>. Toe </a:t>
                      </a:r>
                      <a:r>
                        <a:rPr lang="en-US" sz="1400" i="1" dirty="0" err="1">
                          <a:solidFill>
                            <a:srgbClr val="0070C0"/>
                          </a:solidFill>
                          <a:effectLst/>
                        </a:rPr>
                        <a:t>smeer</a:t>
                      </a:r>
                      <a:r>
                        <a:rPr lang="en-US" sz="1400" i="1" dirty="0">
                          <a:solidFill>
                            <a:srgbClr val="0070C0"/>
                          </a:solidFill>
                          <a:effectLst/>
                        </a:rPr>
                        <a:t> Hy die </a:t>
                      </a:r>
                      <a:r>
                        <a:rPr lang="en-US" sz="1400" i="1" dirty="0" err="1">
                          <a:solidFill>
                            <a:srgbClr val="0070C0"/>
                          </a:solidFill>
                          <a:effectLst/>
                        </a:rPr>
                        <a:t>klei</a:t>
                      </a:r>
                      <a:r>
                        <a:rPr lang="en-US" sz="1400" i="1" dirty="0">
                          <a:solidFill>
                            <a:srgbClr val="0070C0"/>
                          </a:solidFill>
                          <a:effectLst/>
                        </a:rPr>
                        <a:t> </a:t>
                      </a:r>
                      <a:r>
                        <a:rPr lang="en-US" sz="1400" i="1" dirty="0" err="1">
                          <a:solidFill>
                            <a:srgbClr val="0070C0"/>
                          </a:solidFill>
                          <a:effectLst/>
                        </a:rPr>
                        <a:t>aan</a:t>
                      </a:r>
                      <a:r>
                        <a:rPr lang="en-US" sz="1400" i="1" dirty="0">
                          <a:solidFill>
                            <a:srgbClr val="0070C0"/>
                          </a:solidFill>
                          <a:effectLst/>
                        </a:rPr>
                        <a:t> die man se </a:t>
                      </a:r>
                      <a:r>
                        <a:rPr lang="en-US" sz="1400" i="1" dirty="0" err="1">
                          <a:solidFill>
                            <a:srgbClr val="0070C0"/>
                          </a:solidFill>
                          <a:effectLst/>
                        </a:rPr>
                        <a:t>oë</a:t>
                      </a:r>
                      <a:r>
                        <a:rPr lang="en-US" sz="1400" i="1" dirty="0">
                          <a:solidFill>
                            <a:srgbClr val="0070C0"/>
                          </a:solidFill>
                          <a:effectLst/>
                        </a:rPr>
                        <a:t> </a:t>
                      </a:r>
                      <a:r>
                        <a:rPr lang="en-US" sz="1400" i="1" baseline="30000" dirty="0">
                          <a:solidFill>
                            <a:srgbClr val="0070C0"/>
                          </a:solidFill>
                          <a:effectLst/>
                        </a:rPr>
                        <a:t>7</a:t>
                      </a:r>
                      <a:r>
                        <a:rPr lang="en-US" sz="1400" i="1" dirty="0">
                          <a:solidFill>
                            <a:srgbClr val="0070C0"/>
                          </a:solidFill>
                          <a:effectLst/>
                        </a:rPr>
                        <a:t>en </a:t>
                      </a:r>
                      <a:r>
                        <a:rPr lang="en-US" sz="1400" i="1" dirty="0" err="1">
                          <a:solidFill>
                            <a:srgbClr val="0070C0"/>
                          </a:solidFill>
                          <a:effectLst/>
                        </a:rPr>
                        <a:t>sê</a:t>
                      </a:r>
                      <a:r>
                        <a:rPr lang="en-US" sz="1400" i="1" dirty="0">
                          <a:solidFill>
                            <a:srgbClr val="0070C0"/>
                          </a:solidFill>
                          <a:effectLst/>
                        </a:rPr>
                        <a:t> </a:t>
                      </a:r>
                      <a:r>
                        <a:rPr lang="en-US" sz="1400" i="1" dirty="0" err="1">
                          <a:solidFill>
                            <a:srgbClr val="0070C0"/>
                          </a:solidFill>
                          <a:effectLst/>
                        </a:rPr>
                        <a:t>vir</a:t>
                      </a:r>
                      <a:r>
                        <a:rPr lang="en-US" sz="1400" i="1" dirty="0">
                          <a:solidFill>
                            <a:srgbClr val="0070C0"/>
                          </a:solidFill>
                          <a:effectLst/>
                        </a:rPr>
                        <a:t> </a:t>
                      </a:r>
                      <a:r>
                        <a:rPr lang="en-US" sz="1400" i="1" dirty="0" err="1">
                          <a:solidFill>
                            <a:srgbClr val="0070C0"/>
                          </a:solidFill>
                          <a:effectLst/>
                        </a:rPr>
                        <a:t>hom</a:t>
                      </a:r>
                      <a:r>
                        <a:rPr lang="en-US" sz="1400" i="1" dirty="0">
                          <a:solidFill>
                            <a:srgbClr val="0070C0"/>
                          </a:solidFill>
                          <a:effectLst/>
                        </a:rPr>
                        <a:t>: ‘</a:t>
                      </a:r>
                      <a:r>
                        <a:rPr lang="en-US" sz="1400" i="1" dirty="0" err="1">
                          <a:solidFill>
                            <a:srgbClr val="0070C0"/>
                          </a:solidFill>
                          <a:effectLst/>
                        </a:rPr>
                        <a:t>Gaan</a:t>
                      </a:r>
                      <a:r>
                        <a:rPr lang="en-US" sz="1400" i="1" dirty="0">
                          <a:solidFill>
                            <a:srgbClr val="0070C0"/>
                          </a:solidFill>
                          <a:effectLst/>
                        </a:rPr>
                        <a:t> was </a:t>
                      </a:r>
                      <a:r>
                        <a:rPr lang="en-US" sz="1400" i="1" dirty="0" err="1">
                          <a:solidFill>
                            <a:srgbClr val="0070C0"/>
                          </a:solidFill>
                          <a:effectLst/>
                        </a:rPr>
                        <a:t>jou</a:t>
                      </a:r>
                      <a:r>
                        <a:rPr lang="en-US" sz="1400" i="1" dirty="0">
                          <a:solidFill>
                            <a:srgbClr val="0070C0"/>
                          </a:solidFill>
                          <a:effectLst/>
                        </a:rPr>
                        <a:t> in die </a:t>
                      </a:r>
                      <a:r>
                        <a:rPr lang="en-US" sz="1400" i="1" dirty="0" err="1">
                          <a:solidFill>
                            <a:srgbClr val="0070C0"/>
                          </a:solidFill>
                          <a:effectLst/>
                        </a:rPr>
                        <a:t>Siloambad</a:t>
                      </a:r>
                      <a:r>
                        <a:rPr lang="en-US" sz="1400" i="1" dirty="0">
                          <a:solidFill>
                            <a:srgbClr val="0070C0"/>
                          </a:solidFill>
                          <a:effectLst/>
                        </a:rPr>
                        <a:t>.’ Siloam </a:t>
                      </a:r>
                      <a:r>
                        <a:rPr lang="en-US" sz="1400" i="1" dirty="0" err="1">
                          <a:solidFill>
                            <a:srgbClr val="0070C0"/>
                          </a:solidFill>
                          <a:effectLst/>
                        </a:rPr>
                        <a:t>beteken</a:t>
                      </a:r>
                      <a:r>
                        <a:rPr lang="en-US" sz="1400" i="1" dirty="0">
                          <a:solidFill>
                            <a:srgbClr val="0070C0"/>
                          </a:solidFill>
                          <a:effectLst/>
                        </a:rPr>
                        <a:t> die </a:t>
                      </a:r>
                      <a:r>
                        <a:rPr lang="en-US" sz="1400" i="1" dirty="0" err="1">
                          <a:solidFill>
                            <a:srgbClr val="0070C0"/>
                          </a:solidFill>
                          <a:effectLst/>
                        </a:rPr>
                        <a:t>een</a:t>
                      </a:r>
                      <a:r>
                        <a:rPr lang="en-US" sz="1400" i="1" dirty="0">
                          <a:solidFill>
                            <a:srgbClr val="0070C0"/>
                          </a:solidFill>
                          <a:effectLst/>
                        </a:rPr>
                        <a:t> wat </a:t>
                      </a:r>
                      <a:r>
                        <a:rPr lang="en-US" sz="1400" i="1" dirty="0" err="1">
                          <a:solidFill>
                            <a:srgbClr val="0070C0"/>
                          </a:solidFill>
                          <a:effectLst/>
                        </a:rPr>
                        <a:t>gestuur</a:t>
                      </a:r>
                      <a:r>
                        <a:rPr lang="en-US" sz="1400" i="1" dirty="0">
                          <a:solidFill>
                            <a:srgbClr val="0070C0"/>
                          </a:solidFill>
                          <a:effectLst/>
                        </a:rPr>
                        <a:t> is. Hy het </a:t>
                      </a:r>
                      <a:r>
                        <a:rPr lang="en-US" sz="1400" i="1" dirty="0" err="1">
                          <a:solidFill>
                            <a:srgbClr val="0070C0"/>
                          </a:solidFill>
                          <a:effectLst/>
                        </a:rPr>
                        <a:t>gegaan</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a:t>
                      </a:r>
                      <a:r>
                        <a:rPr lang="en-US" sz="1400" i="1" dirty="0" err="1">
                          <a:solidFill>
                            <a:srgbClr val="0070C0"/>
                          </a:solidFill>
                          <a:effectLst/>
                        </a:rPr>
                        <a:t>hom</a:t>
                      </a:r>
                      <a:r>
                        <a:rPr lang="en-US" sz="1400" i="1" dirty="0">
                          <a:solidFill>
                            <a:srgbClr val="0070C0"/>
                          </a:solidFill>
                          <a:effectLst/>
                        </a:rPr>
                        <a:t> </a:t>
                      </a:r>
                      <a:r>
                        <a:rPr lang="en-US" sz="1400" i="1" dirty="0" err="1">
                          <a:solidFill>
                            <a:srgbClr val="0070C0"/>
                          </a:solidFill>
                          <a:effectLst/>
                        </a:rPr>
                        <a:t>gewas</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toe </a:t>
                      </a:r>
                      <a:r>
                        <a:rPr lang="en-US" sz="1400" i="1" dirty="0" err="1">
                          <a:solidFill>
                            <a:srgbClr val="0070C0"/>
                          </a:solidFill>
                          <a:effectLst/>
                        </a:rPr>
                        <a:t>hy</a:t>
                      </a:r>
                      <a:r>
                        <a:rPr lang="en-US" sz="1400" i="1" dirty="0">
                          <a:solidFill>
                            <a:srgbClr val="0070C0"/>
                          </a:solidFill>
                          <a:effectLst/>
                        </a:rPr>
                        <a:t> </a:t>
                      </a:r>
                      <a:r>
                        <a:rPr lang="en-US" sz="1400" i="1" dirty="0" err="1">
                          <a:solidFill>
                            <a:srgbClr val="0070C0"/>
                          </a:solidFill>
                          <a:effectLst/>
                        </a:rPr>
                        <a:t>terugkom</a:t>
                      </a:r>
                      <a:r>
                        <a:rPr lang="en-US" sz="1400" i="1" dirty="0">
                          <a:solidFill>
                            <a:srgbClr val="0070C0"/>
                          </a:solidFill>
                          <a:effectLst/>
                        </a:rPr>
                        <a:t>, </a:t>
                      </a:r>
                      <a:r>
                        <a:rPr lang="en-US" sz="1400" i="1" dirty="0" err="1">
                          <a:solidFill>
                            <a:srgbClr val="0070C0"/>
                          </a:solidFill>
                          <a:effectLst/>
                        </a:rPr>
                        <a:t>kon</a:t>
                      </a:r>
                      <a:r>
                        <a:rPr lang="en-US" sz="1400" i="1" dirty="0">
                          <a:solidFill>
                            <a:srgbClr val="0070C0"/>
                          </a:solidFill>
                          <a:effectLst/>
                        </a:rPr>
                        <a:t> </a:t>
                      </a:r>
                      <a:r>
                        <a:rPr lang="en-US" sz="1400" i="1" dirty="0" err="1">
                          <a:solidFill>
                            <a:srgbClr val="0070C0"/>
                          </a:solidFill>
                          <a:effectLst/>
                        </a:rPr>
                        <a:t>hy</a:t>
                      </a:r>
                      <a:r>
                        <a:rPr lang="en-US" sz="1400" i="1" dirty="0">
                          <a:solidFill>
                            <a:srgbClr val="0070C0"/>
                          </a:solidFill>
                          <a:effectLst/>
                        </a:rPr>
                        <a:t> </a:t>
                      </a:r>
                      <a:r>
                        <a:rPr lang="en-US" sz="1400" i="1" dirty="0" err="1">
                          <a:solidFill>
                            <a:srgbClr val="0070C0"/>
                          </a:solidFill>
                          <a:effectLst/>
                        </a:rPr>
                        <a:t>sien</a:t>
                      </a:r>
                      <a:r>
                        <a:rPr lang="en-US" sz="1400" i="1" dirty="0">
                          <a:solidFill>
                            <a:srgbClr val="0070C0"/>
                          </a:solidFill>
                          <a:effectLst/>
                        </a:rPr>
                        <a:t>.”</a:t>
                      </a:r>
                      <a:endParaRPr lang="en-ZA" sz="1400" i="1" dirty="0">
                        <a:solidFill>
                          <a:srgbClr val="0070C0"/>
                        </a:solidFill>
                        <a:effectLst/>
                      </a:endParaRPr>
                    </a:p>
                    <a:p>
                      <a:pPr algn="just"/>
                      <a:r>
                        <a:rPr lang="en-US" sz="1400" dirty="0" err="1">
                          <a:solidFill>
                            <a:schemeClr val="tx1"/>
                          </a:solidFill>
                          <a:effectLst/>
                        </a:rPr>
                        <a:t>Dit</a:t>
                      </a:r>
                      <a:r>
                        <a:rPr lang="en-US" sz="1400" dirty="0">
                          <a:solidFill>
                            <a:schemeClr val="tx1"/>
                          </a:solidFill>
                          <a:effectLst/>
                        </a:rPr>
                        <a:t> is </a:t>
                      </a:r>
                      <a:r>
                        <a:rPr lang="en-US" sz="1400" dirty="0" err="1">
                          <a:solidFill>
                            <a:schemeClr val="tx1"/>
                          </a:solidFill>
                          <a:effectLst/>
                        </a:rPr>
                        <a:t>ook</a:t>
                      </a:r>
                      <a:r>
                        <a:rPr lang="en-US" sz="1400" dirty="0">
                          <a:solidFill>
                            <a:schemeClr val="tx1"/>
                          </a:solidFill>
                          <a:effectLst/>
                        </a:rPr>
                        <a:t> </a:t>
                      </a:r>
                      <a:r>
                        <a:rPr lang="en-US" sz="1400" dirty="0" err="1">
                          <a:solidFill>
                            <a:schemeClr val="tx1"/>
                          </a:solidFill>
                          <a:effectLst/>
                        </a:rPr>
                        <a:t>wonderlik</a:t>
                      </a:r>
                      <a:r>
                        <a:rPr lang="en-US" sz="1400" dirty="0">
                          <a:solidFill>
                            <a:schemeClr val="tx1"/>
                          </a:solidFill>
                          <a:effectLst/>
                        </a:rPr>
                        <a:t> om </a:t>
                      </a:r>
                      <a:r>
                        <a:rPr lang="en-US" sz="1400" dirty="0" err="1">
                          <a:solidFill>
                            <a:schemeClr val="tx1"/>
                          </a:solidFill>
                          <a:effectLst/>
                        </a:rPr>
                        <a:t>te</a:t>
                      </a:r>
                      <a:r>
                        <a:rPr lang="en-US" sz="1400" dirty="0">
                          <a:solidFill>
                            <a:schemeClr val="tx1"/>
                          </a:solidFill>
                          <a:effectLst/>
                        </a:rPr>
                        <a:t> </a:t>
                      </a:r>
                      <a:r>
                        <a:rPr lang="en-US" sz="1400" dirty="0" err="1">
                          <a:solidFill>
                            <a:schemeClr val="tx1"/>
                          </a:solidFill>
                          <a:effectLst/>
                        </a:rPr>
                        <a:t>sien</a:t>
                      </a:r>
                      <a:r>
                        <a:rPr lang="en-US" sz="1400" dirty="0">
                          <a:solidFill>
                            <a:schemeClr val="tx1"/>
                          </a:solidFill>
                          <a:effectLst/>
                        </a:rPr>
                        <a:t> </a:t>
                      </a:r>
                      <a:r>
                        <a:rPr lang="en-US" sz="1400" dirty="0" err="1">
                          <a:solidFill>
                            <a:schemeClr val="tx1"/>
                          </a:solidFill>
                          <a:effectLst/>
                        </a:rPr>
                        <a:t>dat</a:t>
                      </a:r>
                      <a:r>
                        <a:rPr lang="en-US" sz="1400" dirty="0">
                          <a:solidFill>
                            <a:schemeClr val="tx1"/>
                          </a:solidFill>
                          <a:effectLst/>
                        </a:rPr>
                        <a:t> Jesus die </a:t>
                      </a:r>
                      <a:r>
                        <a:rPr lang="en-US" sz="1400" dirty="0" err="1">
                          <a:solidFill>
                            <a:schemeClr val="tx1"/>
                          </a:solidFill>
                          <a:effectLst/>
                        </a:rPr>
                        <a:t>profesieë</a:t>
                      </a:r>
                      <a:r>
                        <a:rPr lang="en-US" sz="1400" dirty="0">
                          <a:solidFill>
                            <a:schemeClr val="tx1"/>
                          </a:solidFill>
                          <a:effectLst/>
                        </a:rPr>
                        <a:t> </a:t>
                      </a:r>
                      <a:r>
                        <a:rPr lang="en-US" sz="1400" dirty="0" err="1">
                          <a:solidFill>
                            <a:schemeClr val="tx1"/>
                          </a:solidFill>
                          <a:effectLst/>
                        </a:rPr>
                        <a:t>volmaak</a:t>
                      </a:r>
                      <a:r>
                        <a:rPr lang="en-US" sz="1400" dirty="0">
                          <a:solidFill>
                            <a:schemeClr val="tx1"/>
                          </a:solidFill>
                          <a:effectLst/>
                        </a:rPr>
                        <a:t> </a:t>
                      </a:r>
                      <a:r>
                        <a:rPr lang="en-US" sz="1400" dirty="0" err="1">
                          <a:solidFill>
                            <a:schemeClr val="tx1"/>
                          </a:solidFill>
                          <a:effectLst/>
                        </a:rPr>
                        <a:t>volbring</a:t>
                      </a:r>
                      <a:r>
                        <a:rPr lang="en-US" sz="1400" dirty="0">
                          <a:solidFill>
                            <a:schemeClr val="tx1"/>
                          </a:solidFill>
                          <a:effectLst/>
                        </a:rPr>
                        <a:t> het, </a:t>
                      </a:r>
                      <a:r>
                        <a:rPr lang="en-US" sz="1400" dirty="0" err="1">
                          <a:solidFill>
                            <a:schemeClr val="tx1"/>
                          </a:solidFill>
                          <a:effectLst/>
                        </a:rPr>
                        <a:t>volgens</a:t>
                      </a:r>
                      <a:r>
                        <a:rPr lang="en-US" sz="1400" dirty="0">
                          <a:solidFill>
                            <a:schemeClr val="tx1"/>
                          </a:solidFill>
                          <a:effectLst/>
                        </a:rPr>
                        <a:t> die </a:t>
                      </a:r>
                      <a:r>
                        <a:rPr lang="en-US" sz="1400" dirty="0" err="1">
                          <a:solidFill>
                            <a:schemeClr val="tx1"/>
                          </a:solidFill>
                          <a:effectLst/>
                        </a:rPr>
                        <a:t>Skrifte</a:t>
                      </a:r>
                      <a:r>
                        <a:rPr lang="en-US" sz="1400" dirty="0">
                          <a:solidFill>
                            <a:schemeClr val="tx1"/>
                          </a:solidFill>
                          <a:effectLst/>
                        </a:rPr>
                        <a:t>. Met </a:t>
                      </a:r>
                      <a:r>
                        <a:rPr lang="en-US" sz="1400" dirty="0" err="1">
                          <a:solidFill>
                            <a:schemeClr val="tx1"/>
                          </a:solidFill>
                          <a:effectLst/>
                        </a:rPr>
                        <a:t>ander</a:t>
                      </a:r>
                      <a:r>
                        <a:rPr lang="en-US" sz="1400" dirty="0">
                          <a:solidFill>
                            <a:schemeClr val="tx1"/>
                          </a:solidFill>
                          <a:effectLst/>
                        </a:rPr>
                        <a:t> </a:t>
                      </a:r>
                      <a:r>
                        <a:rPr lang="en-US" sz="1400" dirty="0" err="1">
                          <a:solidFill>
                            <a:schemeClr val="tx1"/>
                          </a:solidFill>
                          <a:effectLst/>
                        </a:rPr>
                        <a:t>woorde</a:t>
                      </a:r>
                      <a:r>
                        <a:rPr lang="en-US" sz="1400" dirty="0">
                          <a:solidFill>
                            <a:schemeClr val="tx1"/>
                          </a:solidFill>
                          <a:effectLst/>
                        </a:rPr>
                        <a:t>, </a:t>
                      </a:r>
                      <a:r>
                        <a:rPr lang="en-US" sz="1400" dirty="0" err="1">
                          <a:solidFill>
                            <a:schemeClr val="tx1"/>
                          </a:solidFill>
                          <a:effectLst/>
                        </a:rPr>
                        <a:t>dit</a:t>
                      </a:r>
                      <a:r>
                        <a:rPr lang="en-US" sz="1400" dirty="0">
                          <a:solidFill>
                            <a:schemeClr val="tx1"/>
                          </a:solidFill>
                          <a:effectLst/>
                        </a:rPr>
                        <a:t> het </a:t>
                      </a:r>
                      <a:r>
                        <a:rPr lang="en-US" sz="1400" dirty="0" err="1">
                          <a:solidFill>
                            <a:schemeClr val="tx1"/>
                          </a:solidFill>
                          <a:effectLst/>
                        </a:rPr>
                        <a:t>gebeur</a:t>
                      </a:r>
                      <a:r>
                        <a:rPr lang="en-US" sz="1400" dirty="0">
                          <a:solidFill>
                            <a:schemeClr val="tx1"/>
                          </a:solidFill>
                          <a:effectLst/>
                        </a:rPr>
                        <a:t> in </a:t>
                      </a:r>
                      <a:r>
                        <a:rPr lang="en-US" sz="1400" dirty="0" err="1">
                          <a:solidFill>
                            <a:schemeClr val="tx1"/>
                          </a:solidFill>
                          <a:effectLst/>
                          <a:highlight>
                            <a:srgbClr val="C0C0C0"/>
                          </a:highlight>
                        </a:rPr>
                        <a:t>konteks</a:t>
                      </a:r>
                      <a:r>
                        <a:rPr lang="en-US" sz="1400" dirty="0">
                          <a:solidFill>
                            <a:schemeClr val="tx1"/>
                          </a:solidFill>
                          <a:effectLst/>
                          <a:highlight>
                            <a:srgbClr val="C0C0C0"/>
                          </a:highlight>
                        </a:rPr>
                        <a:t> tot die </a:t>
                      </a:r>
                      <a:r>
                        <a:rPr lang="en-US" sz="1400" dirty="0" err="1">
                          <a:solidFill>
                            <a:schemeClr val="tx1"/>
                          </a:solidFill>
                          <a:effectLst/>
                          <a:highlight>
                            <a:srgbClr val="C0C0C0"/>
                          </a:highlight>
                        </a:rPr>
                        <a:t>Skrif</a:t>
                      </a:r>
                      <a:r>
                        <a:rPr lang="en-US" sz="1400" dirty="0">
                          <a:solidFill>
                            <a:schemeClr val="tx1"/>
                          </a:solidFill>
                          <a:effectLst/>
                        </a:rPr>
                        <a:t>, </a:t>
                      </a:r>
                      <a:r>
                        <a:rPr lang="en-US" sz="1400" dirty="0" err="1">
                          <a:solidFill>
                            <a:schemeClr val="tx1"/>
                          </a:solidFill>
                          <a:effectLst/>
                        </a:rPr>
                        <a:t>dit</a:t>
                      </a:r>
                      <a:r>
                        <a:rPr lang="en-US" sz="1400" dirty="0">
                          <a:solidFill>
                            <a:schemeClr val="tx1"/>
                          </a:solidFill>
                          <a:effectLst/>
                        </a:rPr>
                        <a:t> was </a:t>
                      </a:r>
                      <a:r>
                        <a:rPr lang="en-US" sz="1400" dirty="0" err="1">
                          <a:solidFill>
                            <a:schemeClr val="tx1"/>
                          </a:solidFill>
                          <a:effectLst/>
                        </a:rPr>
                        <a:t>nie</a:t>
                      </a:r>
                      <a:r>
                        <a:rPr lang="en-US" sz="1400" dirty="0">
                          <a:solidFill>
                            <a:schemeClr val="tx1"/>
                          </a:solidFill>
                          <a:effectLst/>
                        </a:rPr>
                        <a:t> net ‘n </a:t>
                      </a:r>
                      <a:r>
                        <a:rPr lang="en-US" sz="1400" dirty="0" err="1">
                          <a:solidFill>
                            <a:schemeClr val="tx1"/>
                          </a:solidFill>
                          <a:effectLst/>
                        </a:rPr>
                        <a:t>enkele</a:t>
                      </a:r>
                      <a:r>
                        <a:rPr lang="en-US" sz="1400" dirty="0">
                          <a:solidFill>
                            <a:schemeClr val="tx1"/>
                          </a:solidFill>
                          <a:effectLst/>
                        </a:rPr>
                        <a:t> </a:t>
                      </a:r>
                      <a:r>
                        <a:rPr lang="en-US" sz="1400" dirty="0" err="1">
                          <a:solidFill>
                            <a:schemeClr val="tx1"/>
                          </a:solidFill>
                          <a:effectLst/>
                        </a:rPr>
                        <a:t>insident</a:t>
                      </a:r>
                      <a:r>
                        <a:rPr lang="en-US" sz="1400" dirty="0">
                          <a:solidFill>
                            <a:schemeClr val="tx1"/>
                          </a:solidFill>
                          <a:effectLst/>
                        </a:rPr>
                        <a:t> </a:t>
                      </a:r>
                      <a:r>
                        <a:rPr lang="en-US" sz="1400" dirty="0" err="1">
                          <a:solidFill>
                            <a:schemeClr val="tx1"/>
                          </a:solidFill>
                          <a:effectLst/>
                        </a:rPr>
                        <a:t>nie</a:t>
                      </a:r>
                      <a:r>
                        <a:rPr lang="en-US" sz="1400" dirty="0">
                          <a:solidFill>
                            <a:schemeClr val="tx1"/>
                          </a:solidFill>
                          <a:effectLst/>
                        </a:rPr>
                        <a:t>. Jesaja het </a:t>
                      </a:r>
                      <a:r>
                        <a:rPr lang="en-US" sz="1400" dirty="0" err="1">
                          <a:solidFill>
                            <a:schemeClr val="tx1"/>
                          </a:solidFill>
                          <a:effectLst/>
                        </a:rPr>
                        <a:t>voorspel</a:t>
                      </a:r>
                      <a:r>
                        <a:rPr lang="en-US" sz="1400" dirty="0">
                          <a:solidFill>
                            <a:schemeClr val="tx1"/>
                          </a:solidFill>
                          <a:effectLst/>
                        </a:rPr>
                        <a:t> </a:t>
                      </a:r>
                      <a:r>
                        <a:rPr lang="en-US" sz="1400" dirty="0" err="1">
                          <a:solidFill>
                            <a:schemeClr val="tx1"/>
                          </a:solidFill>
                          <a:effectLst/>
                        </a:rPr>
                        <a:t>dat</a:t>
                      </a:r>
                      <a:r>
                        <a:rPr lang="en-US" sz="1400" dirty="0">
                          <a:solidFill>
                            <a:schemeClr val="tx1"/>
                          </a:solidFill>
                          <a:effectLst/>
                        </a:rPr>
                        <a:t> </a:t>
                      </a:r>
                      <a:r>
                        <a:rPr lang="en-US" sz="1400" dirty="0" err="1">
                          <a:solidFill>
                            <a:schemeClr val="tx1"/>
                          </a:solidFill>
                          <a:effectLst/>
                        </a:rPr>
                        <a:t>strome</a:t>
                      </a:r>
                      <a:r>
                        <a:rPr lang="en-US" sz="1400" dirty="0">
                          <a:solidFill>
                            <a:schemeClr val="tx1"/>
                          </a:solidFill>
                          <a:effectLst/>
                        </a:rPr>
                        <a:t> water </a:t>
                      </a:r>
                      <a:r>
                        <a:rPr lang="en-US" sz="1400" dirty="0" err="1">
                          <a:solidFill>
                            <a:schemeClr val="tx1"/>
                          </a:solidFill>
                          <a:effectLst/>
                        </a:rPr>
                        <a:t>sal</a:t>
                      </a:r>
                      <a:r>
                        <a:rPr lang="en-US" sz="1400" dirty="0">
                          <a:solidFill>
                            <a:schemeClr val="tx1"/>
                          </a:solidFill>
                          <a:effectLst/>
                        </a:rPr>
                        <a:t> </a:t>
                      </a:r>
                      <a:r>
                        <a:rPr lang="en-US" sz="1400" dirty="0" err="1">
                          <a:solidFill>
                            <a:schemeClr val="tx1"/>
                          </a:solidFill>
                          <a:effectLst/>
                        </a:rPr>
                        <a:t>uitbars</a:t>
                      </a:r>
                      <a:r>
                        <a:rPr lang="en-US" sz="1400" dirty="0">
                          <a:solidFill>
                            <a:schemeClr val="tx1"/>
                          </a:solidFill>
                          <a:effectLst/>
                        </a:rPr>
                        <a:t> – Jesus het </a:t>
                      </a:r>
                      <a:r>
                        <a:rPr lang="en-US" sz="1400" dirty="0" err="1">
                          <a:solidFill>
                            <a:schemeClr val="tx1"/>
                          </a:solidFill>
                          <a:effectLst/>
                        </a:rPr>
                        <a:t>tydens</a:t>
                      </a:r>
                      <a:r>
                        <a:rPr lang="en-US" sz="1400" dirty="0">
                          <a:solidFill>
                            <a:schemeClr val="tx1"/>
                          </a:solidFill>
                          <a:effectLst/>
                        </a:rPr>
                        <a:t> die </a:t>
                      </a:r>
                      <a:r>
                        <a:rPr lang="en-US" sz="1400" dirty="0" err="1">
                          <a:solidFill>
                            <a:schemeClr val="tx1"/>
                          </a:solidFill>
                          <a:effectLst/>
                        </a:rPr>
                        <a:t>Huttefees</a:t>
                      </a:r>
                      <a:r>
                        <a:rPr lang="en-US" sz="1400" dirty="0">
                          <a:solidFill>
                            <a:schemeClr val="tx1"/>
                          </a:solidFill>
                          <a:effectLst/>
                        </a:rPr>
                        <a:t> </a:t>
                      </a:r>
                      <a:r>
                        <a:rPr lang="en-US" sz="1400" dirty="0" err="1">
                          <a:solidFill>
                            <a:schemeClr val="tx1"/>
                          </a:solidFill>
                          <a:effectLst/>
                        </a:rPr>
                        <a:t>uitgeroep</a:t>
                      </a:r>
                      <a:r>
                        <a:rPr lang="en-US" sz="1400" dirty="0">
                          <a:solidFill>
                            <a:schemeClr val="tx1"/>
                          </a:solidFill>
                          <a:effectLst/>
                        </a:rPr>
                        <a:t>: </a:t>
                      </a:r>
                      <a:r>
                        <a:rPr lang="en-US" sz="1400" dirty="0">
                          <a:solidFill>
                            <a:srgbClr val="0070C0"/>
                          </a:solidFill>
                          <a:effectLst/>
                        </a:rPr>
                        <a:t>Johannes 7:37-38: “</a:t>
                      </a:r>
                      <a:r>
                        <a:rPr lang="en-US" sz="1400" i="1" baseline="30000" dirty="0">
                          <a:solidFill>
                            <a:srgbClr val="0070C0"/>
                          </a:solidFill>
                          <a:effectLst/>
                        </a:rPr>
                        <a:t>37</a:t>
                      </a:r>
                      <a:r>
                        <a:rPr lang="en-US" sz="1400" i="1" dirty="0">
                          <a:solidFill>
                            <a:srgbClr val="0070C0"/>
                          </a:solidFill>
                          <a:effectLst/>
                        </a:rPr>
                        <a:t>….As </a:t>
                      </a:r>
                      <a:r>
                        <a:rPr lang="en-US" sz="1400" i="1" dirty="0" err="1">
                          <a:solidFill>
                            <a:srgbClr val="0070C0"/>
                          </a:solidFill>
                          <a:effectLst/>
                        </a:rPr>
                        <a:t>iemand</a:t>
                      </a:r>
                      <a:r>
                        <a:rPr lang="en-US" sz="1400" i="1" dirty="0">
                          <a:solidFill>
                            <a:srgbClr val="0070C0"/>
                          </a:solidFill>
                          <a:effectLst/>
                        </a:rPr>
                        <a:t> </a:t>
                      </a:r>
                      <a:r>
                        <a:rPr lang="en-US" sz="1400" i="1" dirty="0" err="1">
                          <a:solidFill>
                            <a:srgbClr val="0070C0"/>
                          </a:solidFill>
                          <a:effectLst/>
                        </a:rPr>
                        <a:t>dors</a:t>
                      </a:r>
                      <a:r>
                        <a:rPr lang="en-US" sz="1400" i="1" dirty="0">
                          <a:solidFill>
                            <a:srgbClr val="0070C0"/>
                          </a:solidFill>
                          <a:effectLst/>
                        </a:rPr>
                        <a:t> het, </a:t>
                      </a:r>
                      <a:r>
                        <a:rPr lang="en-US" sz="1400" i="1" dirty="0" err="1">
                          <a:solidFill>
                            <a:srgbClr val="0070C0"/>
                          </a:solidFill>
                          <a:effectLst/>
                        </a:rPr>
                        <a:t>laat</a:t>
                      </a:r>
                      <a:r>
                        <a:rPr lang="en-US" sz="1400" i="1" dirty="0">
                          <a:solidFill>
                            <a:srgbClr val="0070C0"/>
                          </a:solidFill>
                          <a:effectLst/>
                        </a:rPr>
                        <a:t> </a:t>
                      </a:r>
                      <a:r>
                        <a:rPr lang="en-US" sz="1400" i="1" dirty="0" err="1">
                          <a:solidFill>
                            <a:srgbClr val="0070C0"/>
                          </a:solidFill>
                          <a:effectLst/>
                        </a:rPr>
                        <a:t>hy</a:t>
                      </a:r>
                      <a:r>
                        <a:rPr lang="en-US" sz="1400" i="1" dirty="0">
                          <a:solidFill>
                            <a:srgbClr val="0070C0"/>
                          </a:solidFill>
                          <a:effectLst/>
                        </a:rPr>
                        <a:t> </a:t>
                      </a:r>
                      <a:r>
                        <a:rPr lang="en-US" sz="1400" i="1" dirty="0" err="1">
                          <a:solidFill>
                            <a:srgbClr val="0070C0"/>
                          </a:solidFill>
                          <a:effectLst/>
                        </a:rPr>
                        <a:t>na</a:t>
                      </a:r>
                      <a:r>
                        <a:rPr lang="en-US" sz="1400" i="1" dirty="0">
                          <a:solidFill>
                            <a:srgbClr val="0070C0"/>
                          </a:solidFill>
                          <a:effectLst/>
                        </a:rPr>
                        <a:t> My toe </a:t>
                      </a:r>
                      <a:r>
                        <a:rPr lang="en-US" sz="1400" i="1" dirty="0" err="1">
                          <a:solidFill>
                            <a:srgbClr val="0070C0"/>
                          </a:solidFill>
                          <a:effectLst/>
                        </a:rPr>
                        <a:t>kom</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drink! </a:t>
                      </a:r>
                      <a:r>
                        <a:rPr lang="en-US" sz="1400" i="1" baseline="30000" dirty="0">
                          <a:solidFill>
                            <a:srgbClr val="0070C0"/>
                          </a:solidFill>
                          <a:effectLst/>
                        </a:rPr>
                        <a:t>38</a:t>
                      </a:r>
                      <a:r>
                        <a:rPr lang="en-US" sz="1400" i="1" dirty="0">
                          <a:solidFill>
                            <a:srgbClr val="0070C0"/>
                          </a:solidFill>
                          <a:effectLst/>
                        </a:rPr>
                        <a:t>Met die </a:t>
                      </a:r>
                      <a:r>
                        <a:rPr lang="en-US" sz="1400" i="1" dirty="0" err="1">
                          <a:solidFill>
                            <a:srgbClr val="0070C0"/>
                          </a:solidFill>
                          <a:effectLst/>
                        </a:rPr>
                        <a:t>een</a:t>
                      </a:r>
                      <a:r>
                        <a:rPr lang="en-US" sz="1400" i="1" dirty="0">
                          <a:solidFill>
                            <a:srgbClr val="0070C0"/>
                          </a:solidFill>
                          <a:effectLst/>
                        </a:rPr>
                        <a:t> wat in My </a:t>
                      </a:r>
                      <a:r>
                        <a:rPr lang="en-US" sz="1400" i="1" dirty="0" err="1">
                          <a:solidFill>
                            <a:srgbClr val="0070C0"/>
                          </a:solidFill>
                          <a:effectLst/>
                        </a:rPr>
                        <a:t>glo</a:t>
                      </a:r>
                      <a:r>
                        <a:rPr lang="en-US" sz="1400" i="1" dirty="0">
                          <a:solidFill>
                            <a:srgbClr val="0070C0"/>
                          </a:solidFill>
                          <a:effectLst/>
                        </a:rPr>
                        <a:t>, is </a:t>
                      </a:r>
                      <a:r>
                        <a:rPr lang="en-US" sz="1400" i="1" dirty="0" err="1">
                          <a:solidFill>
                            <a:srgbClr val="0070C0"/>
                          </a:solidFill>
                          <a:effectLst/>
                        </a:rPr>
                        <a:t>dit</a:t>
                      </a:r>
                      <a:r>
                        <a:rPr lang="en-US" sz="1400" i="1" dirty="0">
                          <a:solidFill>
                            <a:srgbClr val="0070C0"/>
                          </a:solidFill>
                          <a:effectLst/>
                        </a:rPr>
                        <a:t> </a:t>
                      </a:r>
                      <a:r>
                        <a:rPr lang="en-US" sz="1400" i="1" dirty="0" err="1">
                          <a:solidFill>
                            <a:srgbClr val="0070C0"/>
                          </a:solidFill>
                          <a:effectLst/>
                        </a:rPr>
                        <a:t>soos</a:t>
                      </a:r>
                      <a:r>
                        <a:rPr lang="en-US" sz="1400" i="1" dirty="0">
                          <a:solidFill>
                            <a:srgbClr val="0070C0"/>
                          </a:solidFill>
                          <a:effectLst/>
                        </a:rPr>
                        <a:t> die </a:t>
                      </a:r>
                      <a:r>
                        <a:rPr lang="en-US" sz="1400" i="1" dirty="0" err="1">
                          <a:solidFill>
                            <a:srgbClr val="0070C0"/>
                          </a:solidFill>
                          <a:effectLst/>
                        </a:rPr>
                        <a:t>Skrif</a:t>
                      </a:r>
                      <a:r>
                        <a:rPr lang="en-US" sz="1400" i="1" dirty="0">
                          <a:solidFill>
                            <a:srgbClr val="0070C0"/>
                          </a:solidFill>
                          <a:effectLst/>
                        </a:rPr>
                        <a:t> </a:t>
                      </a:r>
                      <a:r>
                        <a:rPr lang="en-US" sz="1400" i="1" dirty="0" err="1">
                          <a:solidFill>
                            <a:srgbClr val="0070C0"/>
                          </a:solidFill>
                          <a:effectLst/>
                        </a:rPr>
                        <a:t>sê</a:t>
                      </a:r>
                      <a:r>
                        <a:rPr lang="en-US" sz="1400" i="1" dirty="0">
                          <a:solidFill>
                            <a:srgbClr val="0070C0"/>
                          </a:solidFill>
                          <a:effectLst/>
                        </a:rPr>
                        <a:t>: Strome </a:t>
                      </a:r>
                      <a:r>
                        <a:rPr lang="en-US" sz="1400" i="1" dirty="0" err="1">
                          <a:solidFill>
                            <a:srgbClr val="0070C0"/>
                          </a:solidFill>
                          <a:effectLst/>
                        </a:rPr>
                        <a:t>lewende</a:t>
                      </a:r>
                      <a:r>
                        <a:rPr lang="en-US" sz="1400" i="1" dirty="0">
                          <a:solidFill>
                            <a:srgbClr val="0070C0"/>
                          </a:solidFill>
                          <a:effectLst/>
                        </a:rPr>
                        <a:t> water </a:t>
                      </a:r>
                      <a:r>
                        <a:rPr lang="en-US" sz="1400" i="1" dirty="0" err="1">
                          <a:solidFill>
                            <a:srgbClr val="0070C0"/>
                          </a:solidFill>
                          <a:effectLst/>
                        </a:rPr>
                        <a:t>sal</a:t>
                      </a:r>
                      <a:r>
                        <a:rPr lang="en-US" sz="1400" i="1" dirty="0">
                          <a:solidFill>
                            <a:srgbClr val="0070C0"/>
                          </a:solidFill>
                          <a:effectLst/>
                        </a:rPr>
                        <a:t> </a:t>
                      </a:r>
                      <a:r>
                        <a:rPr lang="en-US" sz="1400" i="1" dirty="0" err="1">
                          <a:solidFill>
                            <a:srgbClr val="0070C0"/>
                          </a:solidFill>
                          <a:effectLst/>
                        </a:rPr>
                        <a:t>uit</a:t>
                      </a:r>
                      <a:r>
                        <a:rPr lang="en-US" sz="1400" i="1" dirty="0">
                          <a:solidFill>
                            <a:srgbClr val="0070C0"/>
                          </a:solidFill>
                          <a:effectLst/>
                        </a:rPr>
                        <a:t> </a:t>
                      </a:r>
                      <a:r>
                        <a:rPr lang="en-US" sz="1400" i="1" dirty="0" err="1">
                          <a:solidFill>
                            <a:srgbClr val="0070C0"/>
                          </a:solidFill>
                          <a:effectLst/>
                        </a:rPr>
                        <a:t>sy</a:t>
                      </a:r>
                      <a:r>
                        <a:rPr lang="en-US" sz="1400" i="1" dirty="0">
                          <a:solidFill>
                            <a:srgbClr val="0070C0"/>
                          </a:solidFill>
                          <a:effectLst/>
                        </a:rPr>
                        <a:t> </a:t>
                      </a:r>
                      <a:r>
                        <a:rPr lang="en-US" sz="1400" i="1" dirty="0" err="1">
                          <a:solidFill>
                            <a:srgbClr val="0070C0"/>
                          </a:solidFill>
                          <a:effectLst/>
                        </a:rPr>
                        <a:t>binneste</a:t>
                      </a:r>
                      <a:r>
                        <a:rPr lang="en-US" sz="1400" i="1" dirty="0">
                          <a:solidFill>
                            <a:srgbClr val="0070C0"/>
                          </a:solidFill>
                          <a:effectLst/>
                        </a:rPr>
                        <a:t> </a:t>
                      </a:r>
                      <a:r>
                        <a:rPr lang="en-US" sz="1400" i="1" dirty="0" err="1">
                          <a:solidFill>
                            <a:srgbClr val="0070C0"/>
                          </a:solidFill>
                          <a:effectLst/>
                        </a:rPr>
                        <a:t>vloei</a:t>
                      </a:r>
                      <a:r>
                        <a:rPr lang="en-US" sz="1400" i="1" dirty="0">
                          <a:solidFill>
                            <a:srgbClr val="0070C0"/>
                          </a:solidFill>
                          <a:effectLst/>
                        </a:rPr>
                        <a:t>.” </a:t>
                      </a:r>
                      <a:r>
                        <a:rPr lang="en-US" sz="1400" dirty="0" err="1">
                          <a:solidFill>
                            <a:schemeClr val="tx1"/>
                          </a:solidFill>
                          <a:effectLst/>
                        </a:rPr>
                        <a:t>Gedurende</a:t>
                      </a:r>
                      <a:r>
                        <a:rPr lang="en-US" sz="1400" dirty="0">
                          <a:solidFill>
                            <a:schemeClr val="tx1"/>
                          </a:solidFill>
                          <a:effectLst/>
                        </a:rPr>
                        <a:t> </a:t>
                      </a:r>
                      <a:r>
                        <a:rPr lang="en-US" sz="1400" dirty="0" err="1">
                          <a:solidFill>
                            <a:schemeClr val="tx1"/>
                          </a:solidFill>
                          <a:effectLst/>
                        </a:rPr>
                        <a:t>Huttefees</a:t>
                      </a:r>
                      <a:r>
                        <a:rPr lang="en-US" sz="1400" dirty="0">
                          <a:solidFill>
                            <a:schemeClr val="tx1"/>
                          </a:solidFill>
                          <a:effectLst/>
                        </a:rPr>
                        <a:t> het </a:t>
                      </a:r>
                      <a:r>
                        <a:rPr lang="en-US" sz="1400" dirty="0" err="1">
                          <a:solidFill>
                            <a:schemeClr val="tx1"/>
                          </a:solidFill>
                          <a:effectLst/>
                        </a:rPr>
                        <a:t>hulle</a:t>
                      </a:r>
                      <a:r>
                        <a:rPr lang="en-US" sz="1400" dirty="0">
                          <a:solidFill>
                            <a:schemeClr val="tx1"/>
                          </a:solidFill>
                          <a:effectLst/>
                        </a:rPr>
                        <a:t> water </a:t>
                      </a:r>
                      <a:r>
                        <a:rPr lang="en-US" sz="1400" dirty="0" err="1">
                          <a:solidFill>
                            <a:schemeClr val="tx1"/>
                          </a:solidFill>
                          <a:effectLst/>
                        </a:rPr>
                        <a:t>geskep</a:t>
                      </a:r>
                      <a:r>
                        <a:rPr lang="en-US" sz="1400" dirty="0">
                          <a:solidFill>
                            <a:schemeClr val="tx1"/>
                          </a:solidFill>
                          <a:effectLst/>
                        </a:rPr>
                        <a:t> in die </a:t>
                      </a:r>
                      <a:r>
                        <a:rPr lang="en-US" sz="1400" dirty="0" err="1">
                          <a:solidFill>
                            <a:schemeClr val="tx1"/>
                          </a:solidFill>
                          <a:effectLst/>
                        </a:rPr>
                        <a:t>poel</a:t>
                      </a:r>
                      <a:r>
                        <a:rPr lang="en-US" sz="1400" dirty="0">
                          <a:solidFill>
                            <a:schemeClr val="tx1"/>
                          </a:solidFill>
                          <a:effectLst/>
                        </a:rPr>
                        <a:t> van Siloam (Die </a:t>
                      </a:r>
                      <a:r>
                        <a:rPr lang="en-US" sz="1400" dirty="0" err="1">
                          <a:solidFill>
                            <a:schemeClr val="tx1"/>
                          </a:solidFill>
                          <a:effectLst/>
                        </a:rPr>
                        <a:t>een</a:t>
                      </a:r>
                      <a:r>
                        <a:rPr lang="en-US" sz="1400" dirty="0">
                          <a:solidFill>
                            <a:schemeClr val="tx1"/>
                          </a:solidFill>
                          <a:effectLst/>
                        </a:rPr>
                        <a:t> wat </a:t>
                      </a:r>
                      <a:r>
                        <a:rPr lang="en-US" sz="1400" dirty="0" err="1">
                          <a:solidFill>
                            <a:schemeClr val="tx1"/>
                          </a:solidFill>
                          <a:effectLst/>
                        </a:rPr>
                        <a:t>gestuur</a:t>
                      </a:r>
                      <a:r>
                        <a:rPr lang="en-US" sz="1400" dirty="0">
                          <a:solidFill>
                            <a:schemeClr val="tx1"/>
                          </a:solidFill>
                          <a:effectLst/>
                        </a:rPr>
                        <a:t> is – Jesus) </a:t>
                      </a:r>
                      <a:r>
                        <a:rPr lang="en-US" sz="1400" dirty="0" err="1">
                          <a:solidFill>
                            <a:schemeClr val="tx1"/>
                          </a:solidFill>
                          <a:effectLst/>
                        </a:rPr>
                        <a:t>en</a:t>
                      </a:r>
                      <a:r>
                        <a:rPr lang="en-US" sz="1400" dirty="0">
                          <a:solidFill>
                            <a:schemeClr val="tx1"/>
                          </a:solidFill>
                          <a:effectLst/>
                        </a:rPr>
                        <a:t> by die </a:t>
                      </a:r>
                      <a:r>
                        <a:rPr lang="en-US" sz="1400" dirty="0" err="1">
                          <a:solidFill>
                            <a:schemeClr val="tx1"/>
                          </a:solidFill>
                          <a:effectLst/>
                        </a:rPr>
                        <a:t>altaar</a:t>
                      </a:r>
                      <a:r>
                        <a:rPr lang="en-US" sz="1400" dirty="0">
                          <a:solidFill>
                            <a:schemeClr val="tx1"/>
                          </a:solidFill>
                          <a:effectLst/>
                        </a:rPr>
                        <a:t> </a:t>
                      </a:r>
                      <a:r>
                        <a:rPr lang="en-US" sz="1400" dirty="0" err="1">
                          <a:solidFill>
                            <a:schemeClr val="tx1"/>
                          </a:solidFill>
                          <a:effectLst/>
                        </a:rPr>
                        <a:t>gaan</a:t>
                      </a:r>
                      <a:r>
                        <a:rPr lang="en-US" sz="1400" dirty="0">
                          <a:solidFill>
                            <a:schemeClr val="tx1"/>
                          </a:solidFill>
                          <a:effectLst/>
                        </a:rPr>
                        <a:t> </a:t>
                      </a:r>
                      <a:r>
                        <a:rPr lang="en-US" sz="1400" dirty="0" err="1">
                          <a:solidFill>
                            <a:schemeClr val="tx1"/>
                          </a:solidFill>
                          <a:effectLst/>
                        </a:rPr>
                        <a:t>uitgestort</a:t>
                      </a:r>
                      <a:r>
                        <a:rPr lang="en-US" sz="1400" dirty="0">
                          <a:solidFill>
                            <a:schemeClr val="tx1"/>
                          </a:solidFill>
                          <a:effectLst/>
                        </a:rPr>
                        <a:t>. Lees </a:t>
                      </a:r>
                      <a:r>
                        <a:rPr lang="en-US" sz="1400" dirty="0" err="1">
                          <a:solidFill>
                            <a:schemeClr val="tx1"/>
                          </a:solidFill>
                          <a:effectLst/>
                        </a:rPr>
                        <a:t>gerus</a:t>
                      </a:r>
                      <a:r>
                        <a:rPr lang="en-US" sz="1400" dirty="0">
                          <a:solidFill>
                            <a:schemeClr val="tx1"/>
                          </a:solidFill>
                          <a:effectLst/>
                        </a:rPr>
                        <a:t> </a:t>
                      </a:r>
                      <a:r>
                        <a:rPr lang="en-US" sz="1400" dirty="0" err="1">
                          <a:solidFill>
                            <a:schemeClr val="tx1"/>
                          </a:solidFill>
                          <a:effectLst/>
                        </a:rPr>
                        <a:t>ook</a:t>
                      </a:r>
                      <a:r>
                        <a:rPr lang="en-US" sz="1400" dirty="0">
                          <a:solidFill>
                            <a:schemeClr val="tx1"/>
                          </a:solidFill>
                          <a:effectLst/>
                        </a:rPr>
                        <a:t> Johannes 5 om </a:t>
                      </a:r>
                      <a:r>
                        <a:rPr lang="en-US" sz="1400" dirty="0" err="1">
                          <a:solidFill>
                            <a:schemeClr val="tx1"/>
                          </a:solidFill>
                          <a:effectLst/>
                        </a:rPr>
                        <a:t>te</a:t>
                      </a:r>
                      <a:r>
                        <a:rPr lang="en-US" sz="1400" dirty="0">
                          <a:solidFill>
                            <a:schemeClr val="tx1"/>
                          </a:solidFill>
                          <a:effectLst/>
                        </a:rPr>
                        <a:t> </a:t>
                      </a:r>
                      <a:r>
                        <a:rPr lang="en-US" sz="1400" dirty="0" err="1">
                          <a:solidFill>
                            <a:schemeClr val="tx1"/>
                          </a:solidFill>
                          <a:effectLst/>
                        </a:rPr>
                        <a:t>sien</a:t>
                      </a:r>
                      <a:r>
                        <a:rPr lang="en-US" sz="1400" dirty="0">
                          <a:solidFill>
                            <a:schemeClr val="tx1"/>
                          </a:solidFill>
                          <a:effectLst/>
                        </a:rPr>
                        <a:t> hoe Jesus ‘n </a:t>
                      </a:r>
                      <a:r>
                        <a:rPr lang="en-US" sz="1400" dirty="0" err="1">
                          <a:solidFill>
                            <a:schemeClr val="tx1"/>
                          </a:solidFill>
                          <a:effectLst/>
                        </a:rPr>
                        <a:t>verlamde</a:t>
                      </a:r>
                      <a:r>
                        <a:rPr lang="en-US" sz="1400" dirty="0">
                          <a:solidFill>
                            <a:schemeClr val="tx1"/>
                          </a:solidFill>
                          <a:effectLst/>
                        </a:rPr>
                        <a:t> man </a:t>
                      </a:r>
                      <a:r>
                        <a:rPr lang="en-US" sz="1400" dirty="0" err="1">
                          <a:solidFill>
                            <a:schemeClr val="tx1"/>
                          </a:solidFill>
                          <a:effectLst/>
                        </a:rPr>
                        <a:t>genees</a:t>
                      </a:r>
                      <a:r>
                        <a:rPr lang="en-US" sz="1400" dirty="0">
                          <a:solidFill>
                            <a:schemeClr val="tx1"/>
                          </a:solidFill>
                          <a:effectLst/>
                        </a:rPr>
                        <a:t> het.</a:t>
                      </a:r>
                      <a:endParaRPr lang="en-ZA" sz="1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3034346"/>
                  </a:ext>
                </a:extLst>
              </a:tr>
            </a:tbl>
          </a:graphicData>
        </a:graphic>
      </p:graphicFrame>
      <p:sp>
        <p:nvSpPr>
          <p:cNvPr id="5" name="Title 3">
            <a:extLst>
              <a:ext uri="{FF2B5EF4-FFF2-40B4-BE49-F238E27FC236}">
                <a16:creationId xmlns:a16="http://schemas.microsoft.com/office/drawing/2014/main" id="{9B92C6F7-9AA5-4C93-A860-D8A87A590ECE}"/>
              </a:ext>
            </a:extLst>
          </p:cNvPr>
          <p:cNvSpPr>
            <a:spLocks noGrp="1"/>
          </p:cNvSpPr>
          <p:nvPr>
            <p:ph type="title"/>
          </p:nvPr>
        </p:nvSpPr>
        <p:spPr>
          <a:xfrm>
            <a:off x="381740" y="196449"/>
            <a:ext cx="10972060" cy="549275"/>
          </a:xfrm>
        </p:spPr>
        <p:txBody>
          <a:bodyPr>
            <a:noAutofit/>
          </a:bodyPr>
          <a:lstStyle/>
          <a:p>
            <a:pPr algn="ctr"/>
            <a:r>
              <a:rPr lang="en-US" sz="3200" b="1" dirty="0">
                <a:solidFill>
                  <a:srgbClr val="FF0000"/>
                </a:solidFill>
                <a:effectLst>
                  <a:outerShdw blurRad="50800" dist="38100" dir="2700000" algn="tl" rotWithShape="0">
                    <a:prstClr val="black">
                      <a:alpha val="40000"/>
                    </a:prstClr>
                  </a:outerShdw>
                </a:effectLst>
              </a:rPr>
              <a:t>Die </a:t>
            </a:r>
            <a:r>
              <a:rPr lang="en-US" sz="3200" b="1" dirty="0" err="1">
                <a:solidFill>
                  <a:srgbClr val="FF0000"/>
                </a:solidFill>
                <a:effectLst>
                  <a:outerShdw blurRad="50800" dist="38100" dir="2700000" algn="tl" rotWithShape="0">
                    <a:prstClr val="black">
                      <a:alpha val="40000"/>
                    </a:prstClr>
                  </a:outerShdw>
                </a:effectLst>
              </a:rPr>
              <a:t>Messias</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sal</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wonderwerke</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doen</a:t>
            </a:r>
            <a:endParaRPr lang="en-ZA" sz="3200" dirty="0">
              <a:solidFill>
                <a:srgbClr val="FF0000"/>
              </a:solidFill>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871348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Messias</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sal</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uit</a:t>
            </a:r>
            <a:r>
              <a:rPr lang="en-ZA" sz="3200" b="1" dirty="0">
                <a:solidFill>
                  <a:srgbClr val="FF0000"/>
                </a:solidFill>
                <a:effectLst>
                  <a:outerShdw blurRad="50800" dist="38100" dir="2700000" algn="tl" rotWithShape="0">
                    <a:prstClr val="black">
                      <a:alpha val="40000"/>
                    </a:prstClr>
                  </a:outerShdw>
                </a:effectLst>
              </a:rPr>
              <a:t> die </a:t>
            </a:r>
            <a:r>
              <a:rPr lang="en-ZA" sz="3200" b="1" dirty="0" err="1">
                <a:solidFill>
                  <a:srgbClr val="FF0000"/>
                </a:solidFill>
                <a:effectLst>
                  <a:outerShdw blurRad="50800" dist="38100" dir="2700000" algn="tl" rotWithShape="0">
                    <a:prstClr val="black">
                      <a:alpha val="40000"/>
                    </a:prstClr>
                  </a:outerShdw>
                </a:effectLst>
              </a:rPr>
              <a:t>dood</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opstaan</a:t>
            </a:r>
            <a:endParaRPr lang="en-ZA" sz="3200" b="1" dirty="0">
              <a:solidFill>
                <a:srgbClr val="FF0000"/>
              </a:solidFill>
              <a:effectLst>
                <a:outerShdw blurRad="50800" dist="38100" dir="2700000" algn="tl" rotWithShape="0">
                  <a:prstClr val="black">
                    <a:alpha val="40000"/>
                  </a:prstClr>
                </a:outerShdw>
              </a:effectLst>
            </a:endParaRPr>
          </a:p>
        </p:txBody>
      </p:sp>
      <p:graphicFrame>
        <p:nvGraphicFramePr>
          <p:cNvPr id="3" name="Table 2">
            <a:extLst>
              <a:ext uri="{FF2B5EF4-FFF2-40B4-BE49-F238E27FC236}">
                <a16:creationId xmlns:a16="http://schemas.microsoft.com/office/drawing/2014/main" id="{D783DE2A-C207-4E45-89F5-66C30C3A014C}"/>
              </a:ext>
            </a:extLst>
          </p:cNvPr>
          <p:cNvGraphicFramePr>
            <a:graphicFrameLocks noGrp="1"/>
          </p:cNvGraphicFramePr>
          <p:nvPr>
            <p:extLst>
              <p:ext uri="{D42A27DB-BD31-4B8C-83A1-F6EECF244321}">
                <p14:modId xmlns:p14="http://schemas.microsoft.com/office/powerpoint/2010/main" val="4001427464"/>
              </p:ext>
            </p:extLst>
          </p:nvPr>
        </p:nvGraphicFramePr>
        <p:xfrm>
          <a:off x="597158" y="733223"/>
          <a:ext cx="10860833" cy="5551043"/>
        </p:xfrm>
        <a:graphic>
          <a:graphicData uri="http://schemas.openxmlformats.org/drawingml/2006/table">
            <a:tbl>
              <a:tblPr firstRow="1" firstCol="1" lastRow="1" lastCol="1" bandRow="1" bandCol="1">
                <a:tableStyleId>{5C22544A-7EE6-4342-B048-85BDC9FD1C3A}</a:tableStyleId>
              </a:tblPr>
              <a:tblGrid>
                <a:gridCol w="4749283">
                  <a:extLst>
                    <a:ext uri="{9D8B030D-6E8A-4147-A177-3AD203B41FA5}">
                      <a16:colId xmlns:a16="http://schemas.microsoft.com/office/drawing/2014/main" val="1732722003"/>
                    </a:ext>
                  </a:extLst>
                </a:gridCol>
                <a:gridCol w="6111550">
                  <a:extLst>
                    <a:ext uri="{9D8B030D-6E8A-4147-A177-3AD203B41FA5}">
                      <a16:colId xmlns:a16="http://schemas.microsoft.com/office/drawing/2014/main" val="3366661163"/>
                    </a:ext>
                  </a:extLst>
                </a:gridCol>
              </a:tblGrid>
              <a:tr h="1833880">
                <a:tc>
                  <a:txBody>
                    <a:bodyPr/>
                    <a:lstStyle/>
                    <a:p>
                      <a:pPr>
                        <a:lnSpc>
                          <a:spcPct val="107000"/>
                        </a:lnSpc>
                        <a:spcAft>
                          <a:spcPts val="600"/>
                        </a:spcAft>
                      </a:pPr>
                      <a:r>
                        <a:rPr lang="af-ZA" sz="1600" dirty="0">
                          <a:solidFill>
                            <a:schemeClr val="tx1"/>
                          </a:solidFill>
                          <a:effectLst/>
                        </a:rPr>
                        <a:t>Ongeveer 1000 jaar voor Christus: </a:t>
                      </a:r>
                      <a:r>
                        <a:rPr lang="af-ZA" sz="1600" dirty="0">
                          <a:solidFill>
                            <a:srgbClr val="00B050"/>
                          </a:solidFill>
                          <a:effectLst/>
                        </a:rPr>
                        <a:t>Psalm 16:10: “want U sal my siel aan die doderyk nie oorgee nie; U sal nie toelaat dat u gunsgenoot verderwing sien nie.” </a:t>
                      </a:r>
                      <a:r>
                        <a:rPr lang="af-ZA" sz="1600" dirty="0">
                          <a:solidFill>
                            <a:schemeClr val="tx1"/>
                          </a:solidFill>
                          <a:effectLst/>
                        </a:rPr>
                        <a:t>In die oorspronklike Hebreeuse Geskrifte word hier verwys na die “Heilige Een” wat duidelik nie na Dawid self verwys nie. Dieselfde word gesien in Psalm 4:4.</a:t>
                      </a:r>
                      <a:endParaRPr lang="en-ZA" sz="1600" dirty="0">
                        <a:solidFill>
                          <a:schemeClr val="tx1"/>
                        </a:solidFill>
                        <a:effectLst/>
                      </a:endParaRPr>
                    </a:p>
                    <a:p>
                      <a:pPr>
                        <a:lnSpc>
                          <a:spcPct val="107000"/>
                        </a:lnSpc>
                        <a:spcAft>
                          <a:spcPts val="600"/>
                        </a:spcAft>
                      </a:pPr>
                      <a:r>
                        <a:rPr lang="af-ZA" sz="1600" dirty="0">
                          <a:solidFill>
                            <a:schemeClr val="tx1"/>
                          </a:solidFill>
                          <a:effectLst/>
                        </a:rPr>
                        <a:t>Sien ook </a:t>
                      </a:r>
                      <a:r>
                        <a:rPr lang="af-ZA" sz="1600" dirty="0">
                          <a:solidFill>
                            <a:srgbClr val="00B050"/>
                          </a:solidFill>
                          <a:effectLst/>
                        </a:rPr>
                        <a:t>Psalm 30:4: “HERE, U het my siel uit die doderyk laat opkom; U het my lewend gemaak uit die wat in die kuil neerdaal.”</a:t>
                      </a:r>
                      <a:endParaRPr lang="en-ZA" sz="1600" dirty="0">
                        <a:solidFill>
                          <a:srgbClr val="00B050"/>
                        </a:solidFill>
                        <a:effectLst/>
                      </a:endParaRPr>
                    </a:p>
                    <a:p>
                      <a:pPr>
                        <a:lnSpc>
                          <a:spcPct val="107000"/>
                        </a:lnSpc>
                        <a:spcAft>
                          <a:spcPts val="600"/>
                        </a:spcAft>
                      </a:pPr>
                      <a:r>
                        <a:rPr lang="af-ZA" sz="1600" dirty="0">
                          <a:solidFill>
                            <a:schemeClr val="tx1"/>
                          </a:solidFill>
                          <a:effectLst/>
                        </a:rPr>
                        <a:t>In Psalm 22, reeds voorheen aangehaal, kan gesien word dat die kruisiging van die Messias deur Dawid gesien is</a:t>
                      </a:r>
                      <a:r>
                        <a:rPr lang="af-ZA" sz="1600" dirty="0">
                          <a:solidFill>
                            <a:srgbClr val="00B050"/>
                          </a:solidFill>
                          <a:effectLst/>
                        </a:rPr>
                        <a:t>.</a:t>
                      </a:r>
                      <a:endParaRPr lang="en-ZA" sz="1600" dirty="0">
                        <a:solidFill>
                          <a:srgbClr val="00B050"/>
                        </a:solidFill>
                        <a:effectLst/>
                      </a:endParaRPr>
                    </a:p>
                    <a:p>
                      <a:pPr>
                        <a:lnSpc>
                          <a:spcPct val="107000"/>
                        </a:lnSpc>
                        <a:spcAft>
                          <a:spcPts val="600"/>
                        </a:spcAft>
                      </a:pPr>
                      <a:r>
                        <a:rPr lang="af-ZA" sz="1600" dirty="0">
                          <a:solidFill>
                            <a:schemeClr val="tx1"/>
                          </a:solidFill>
                          <a:effectLst/>
                        </a:rPr>
                        <a:t>Sien ook </a:t>
                      </a:r>
                      <a:r>
                        <a:rPr lang="af-ZA" sz="1600" dirty="0">
                          <a:solidFill>
                            <a:srgbClr val="00B050"/>
                          </a:solidFill>
                          <a:effectLst/>
                        </a:rPr>
                        <a:t>Jona 1:17- 2:2: “</a:t>
                      </a:r>
                      <a:r>
                        <a:rPr lang="af-ZA" sz="1600" baseline="30000" dirty="0">
                          <a:solidFill>
                            <a:srgbClr val="00B050"/>
                          </a:solidFill>
                          <a:effectLst/>
                        </a:rPr>
                        <a:t>1:17</a:t>
                      </a:r>
                      <a:r>
                        <a:rPr lang="af-ZA" sz="1600" dirty="0">
                          <a:solidFill>
                            <a:srgbClr val="00B050"/>
                          </a:solidFill>
                          <a:effectLst/>
                        </a:rPr>
                        <a:t>En die Here het ’n groot vis beskik om Jona in te sluk; en Jona was drie dae en drie nagte in die ingewande van die vis. Jona in die vis; sy gebed en verlossing. ​</a:t>
                      </a:r>
                      <a:r>
                        <a:rPr lang="af-ZA" sz="1600" baseline="30000" dirty="0">
                          <a:solidFill>
                            <a:srgbClr val="00B050"/>
                          </a:solidFill>
                          <a:effectLst/>
                        </a:rPr>
                        <a:t>2:1</a:t>
                      </a:r>
                      <a:r>
                        <a:rPr lang="af-ZA" sz="1600" dirty="0">
                          <a:solidFill>
                            <a:srgbClr val="00B050"/>
                          </a:solidFill>
                          <a:effectLst/>
                        </a:rPr>
                        <a:t>EN Jona het tot die Here sy God gebid uit die ingewande van die vis </a:t>
                      </a:r>
                      <a:r>
                        <a:rPr lang="af-ZA" sz="1600" baseline="30000" dirty="0">
                          <a:solidFill>
                            <a:srgbClr val="00B050"/>
                          </a:solidFill>
                          <a:effectLst/>
                        </a:rPr>
                        <a:t>2</a:t>
                      </a:r>
                      <a:r>
                        <a:rPr lang="af-ZA" sz="1600" dirty="0">
                          <a:solidFill>
                            <a:srgbClr val="00B050"/>
                          </a:solidFill>
                          <a:effectLst/>
                        </a:rPr>
                        <a:t>en gesê: Uit my benoudheid het ek die Here aangeroep, en Hy het my verhoor; uit die binneste van die doderyk het ek geroep om hulp — U het my stem gehoor.”</a:t>
                      </a:r>
                      <a:endParaRPr lang="en-ZA" sz="1600" dirty="0">
                        <a:solidFill>
                          <a:srgbClr val="00B05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600"/>
                        </a:spcAft>
                      </a:pPr>
                      <a:r>
                        <a:rPr lang="af-ZA" sz="1600" dirty="0">
                          <a:solidFill>
                            <a:schemeClr val="tx1"/>
                          </a:solidFill>
                          <a:effectLst/>
                        </a:rPr>
                        <a:t>Op die dag van die Fees van Eerste Vrugte, wat reeds vir 1500 jaar gevier is, het die Messias uit die dood opgestaan as Eerste Vrugte na die ewige lewe: </a:t>
                      </a:r>
                      <a:r>
                        <a:rPr lang="af-ZA" sz="1600" dirty="0">
                          <a:solidFill>
                            <a:srgbClr val="0070C0"/>
                          </a:solidFill>
                          <a:effectLst/>
                        </a:rPr>
                        <a:t>Johannes 20:11-17: “</a:t>
                      </a:r>
                      <a:r>
                        <a:rPr lang="af-ZA" sz="1600" baseline="30000" dirty="0">
                          <a:solidFill>
                            <a:srgbClr val="0070C0"/>
                          </a:solidFill>
                          <a:effectLst/>
                        </a:rPr>
                        <a:t>11</a:t>
                      </a:r>
                      <a:r>
                        <a:rPr lang="af-ZA" sz="1600" dirty="0">
                          <a:solidFill>
                            <a:srgbClr val="0070C0"/>
                          </a:solidFill>
                          <a:effectLst/>
                        </a:rPr>
                        <a:t>MAAR Maria het buitekant by die graf gestaan en ween; en terwyl sy ween, buk sy na die graf toe </a:t>
                      </a:r>
                      <a:r>
                        <a:rPr lang="af-ZA" sz="1600" baseline="30000" dirty="0">
                          <a:solidFill>
                            <a:srgbClr val="0070C0"/>
                          </a:solidFill>
                          <a:effectLst/>
                        </a:rPr>
                        <a:t>12</a:t>
                      </a:r>
                      <a:r>
                        <a:rPr lang="af-ZA" sz="1600" dirty="0">
                          <a:solidFill>
                            <a:srgbClr val="0070C0"/>
                          </a:solidFill>
                          <a:effectLst/>
                        </a:rPr>
                        <a:t>en sien twee engele daar sit met wit klere aan, een by die hoof en een by die voete waar die liggaam van Jesus gelê het. </a:t>
                      </a:r>
                      <a:r>
                        <a:rPr lang="af-ZA" sz="1600" baseline="30000" dirty="0">
                          <a:solidFill>
                            <a:srgbClr val="0070C0"/>
                          </a:solidFill>
                          <a:effectLst/>
                        </a:rPr>
                        <a:t>13</a:t>
                      </a:r>
                      <a:r>
                        <a:rPr lang="af-ZA" sz="1600" dirty="0">
                          <a:solidFill>
                            <a:srgbClr val="0070C0"/>
                          </a:solidFill>
                          <a:effectLst/>
                        </a:rPr>
                        <a:t>En hulle sê vir haar: Vrou, waarom ween jy? Sy antwoord hulle: Omdat hulle my Here weggeneem het, en ek weet nie waar hulle Hom neergelê het nie. </a:t>
                      </a:r>
                      <a:r>
                        <a:rPr lang="af-ZA" sz="1600" baseline="30000" dirty="0">
                          <a:solidFill>
                            <a:srgbClr val="0070C0"/>
                          </a:solidFill>
                          <a:effectLst/>
                        </a:rPr>
                        <a:t>14</a:t>
                      </a:r>
                      <a:r>
                        <a:rPr lang="af-ZA" sz="1600" dirty="0">
                          <a:solidFill>
                            <a:srgbClr val="0070C0"/>
                          </a:solidFill>
                          <a:effectLst/>
                        </a:rPr>
                        <a:t>En toe sy dit gesê het, draai sy haar om agtertoe en sien Jesus staan, en sy het nie geweet dat dit Jesus was nie. </a:t>
                      </a:r>
                      <a:r>
                        <a:rPr lang="af-ZA" sz="1600" baseline="30000" dirty="0">
                          <a:solidFill>
                            <a:srgbClr val="0070C0"/>
                          </a:solidFill>
                          <a:effectLst/>
                        </a:rPr>
                        <a:t>15</a:t>
                      </a:r>
                      <a:r>
                        <a:rPr lang="af-ZA" sz="1600" dirty="0">
                          <a:solidFill>
                            <a:srgbClr val="0070C0"/>
                          </a:solidFill>
                          <a:effectLst/>
                        </a:rPr>
                        <a:t>Jesus sê vir haar: Vrou, waarom ween jy? Wie soek jy? Sy het gedink dat dit die tuinier was en antwoord hom: Meneer, as u Hom weggedra het, sê vir my waar u Hom neergelê het, en ek sal Hom wegneem. </a:t>
                      </a:r>
                      <a:r>
                        <a:rPr lang="af-ZA" sz="1600" baseline="30000" dirty="0">
                          <a:solidFill>
                            <a:srgbClr val="0070C0"/>
                          </a:solidFill>
                          <a:effectLst/>
                        </a:rPr>
                        <a:t>16</a:t>
                      </a:r>
                      <a:r>
                        <a:rPr lang="af-ZA" sz="1600" dirty="0">
                          <a:solidFill>
                            <a:srgbClr val="0070C0"/>
                          </a:solidFill>
                          <a:effectLst/>
                        </a:rPr>
                        <a:t>Jesus sê vir haar: Maria! Sy draai haar om en sê vir Hom: </a:t>
                      </a:r>
                      <a:r>
                        <a:rPr lang="af-ZA" sz="1600" dirty="0" err="1">
                          <a:solidFill>
                            <a:srgbClr val="0070C0"/>
                          </a:solidFill>
                          <a:effectLst/>
                        </a:rPr>
                        <a:t>Rabboeni</a:t>
                      </a:r>
                      <a:r>
                        <a:rPr lang="af-ZA" sz="1600" dirty="0">
                          <a:solidFill>
                            <a:srgbClr val="0070C0"/>
                          </a:solidFill>
                          <a:effectLst/>
                        </a:rPr>
                        <a:t>! dit beteken Meester. </a:t>
                      </a:r>
                      <a:r>
                        <a:rPr lang="af-ZA" sz="1600" baseline="30000" dirty="0">
                          <a:solidFill>
                            <a:srgbClr val="0070C0"/>
                          </a:solidFill>
                          <a:effectLst/>
                        </a:rPr>
                        <a:t>17</a:t>
                      </a:r>
                      <a:r>
                        <a:rPr lang="af-ZA" sz="1600" dirty="0">
                          <a:solidFill>
                            <a:srgbClr val="0070C0"/>
                          </a:solidFill>
                          <a:effectLst/>
                        </a:rPr>
                        <a:t>Jesus sê vir haar: Raak My nie aan nie, want Ek het nog nie opgevaar na my Vader nie; maar gaan na my broeders en sê vir hulle: Ek vaar op na my Vader en julle Vader, en my God en julle God.”</a:t>
                      </a:r>
                      <a:endParaRPr lang="en-ZA" sz="1600" dirty="0">
                        <a:solidFill>
                          <a:srgbClr val="0070C0"/>
                        </a:solidFill>
                        <a:effectLst/>
                      </a:endParaRPr>
                    </a:p>
                    <a:p>
                      <a:pPr>
                        <a:lnSpc>
                          <a:spcPct val="107000"/>
                        </a:lnSpc>
                        <a:spcAft>
                          <a:spcPts val="600"/>
                        </a:spcAft>
                      </a:pPr>
                      <a:r>
                        <a:rPr lang="af-ZA" sz="1600" dirty="0">
                          <a:solidFill>
                            <a:schemeClr val="tx1"/>
                          </a:solidFill>
                          <a:effectLst/>
                        </a:rPr>
                        <a:t>Jesus bevestig die Ou Testamentiese Jona as ‘n voorspelling van Sy Kruisiging en opstanding uit die dood: </a:t>
                      </a:r>
                      <a:r>
                        <a:rPr lang="af-ZA" sz="1600" dirty="0">
                          <a:solidFill>
                            <a:srgbClr val="0070C0"/>
                          </a:solidFill>
                          <a:effectLst/>
                        </a:rPr>
                        <a:t>Matteus 12:40: “Want soos Jona drie dae en drie nagte in die buik van die groot vis was, só sal die Seun van die mens drie dae en drie nagte in die hart van die aarde wees.”</a:t>
                      </a:r>
                      <a:endParaRPr lang="en-ZA" sz="1600" dirty="0">
                        <a:solidFill>
                          <a:srgbClr val="0070C0"/>
                        </a:solidFill>
                        <a:effectLst/>
                        <a:latin typeface="Verdana" panose="020B0604030504040204" pitchFamily="34" charset="0"/>
                        <a:ea typeface="Calibri" panose="020F0502020204030204" pitchFamily="34" charset="0"/>
                        <a:cs typeface="Times New Roman" panose="02020603050405020304" pitchFamily="18" charset="0"/>
                      </a:endParaRPr>
                    </a:p>
                  </a:txBody>
                  <a:tcPr marL="57785" marR="5778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7704176"/>
                  </a:ext>
                </a:extLst>
              </a:tr>
            </a:tbl>
          </a:graphicData>
        </a:graphic>
      </p:graphicFrame>
    </p:spTree>
    <p:extLst>
      <p:ext uri="{BB962C8B-B14F-4D97-AF65-F5344CB8AC3E}">
        <p14:creationId xmlns:p14="http://schemas.microsoft.com/office/powerpoint/2010/main" val="1270905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550415" y="204188"/>
            <a:ext cx="11187495" cy="318456"/>
          </a:xfrm>
        </p:spPr>
        <p:txBody>
          <a:bodyPr>
            <a:noAutofit/>
          </a:bodyPr>
          <a:lstStyle/>
          <a:p>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Aangesig</a:t>
            </a:r>
            <a:r>
              <a:rPr lang="en-ZA" sz="3200" b="1" dirty="0">
                <a:solidFill>
                  <a:srgbClr val="FF0000"/>
                </a:solidFill>
                <a:effectLst>
                  <a:outerShdw blurRad="50800" dist="38100" dir="2700000" algn="tl" rotWithShape="0">
                    <a:prstClr val="black">
                      <a:alpha val="40000"/>
                    </a:prstClr>
                  </a:outerShdw>
                </a:effectLst>
              </a:rPr>
              <a:t> van God – Die Engel van die Here – Jesus Christus</a:t>
            </a:r>
            <a:br>
              <a:rPr lang="en-ZA" sz="1800" b="1" dirty="0">
                <a:solidFill>
                  <a:srgbClr val="0070C0"/>
                </a:solidFill>
              </a:rPr>
            </a:br>
            <a:r>
              <a:rPr lang="en-ZA" sz="1800" b="1" dirty="0"/>
              <a:t>Wie is die Engel van die Here?</a:t>
            </a:r>
            <a:endParaRPr lang="en-ZA" sz="5400" b="1" dirty="0"/>
          </a:p>
        </p:txBody>
      </p:sp>
      <p:sp>
        <p:nvSpPr>
          <p:cNvPr id="5" name="Rectangle 4">
            <a:extLst>
              <a:ext uri="{FF2B5EF4-FFF2-40B4-BE49-F238E27FC236}">
                <a16:creationId xmlns:a16="http://schemas.microsoft.com/office/drawing/2014/main" id="{79D3CC39-C3C2-4218-B7A2-917C057BA598}"/>
              </a:ext>
            </a:extLst>
          </p:cNvPr>
          <p:cNvSpPr/>
          <p:nvPr/>
        </p:nvSpPr>
        <p:spPr>
          <a:xfrm>
            <a:off x="284899" y="744502"/>
            <a:ext cx="11718526" cy="5909310"/>
          </a:xfrm>
          <a:prstGeom prst="rect">
            <a:avLst/>
          </a:prstGeom>
        </p:spPr>
        <p:txBody>
          <a:bodyPr wrap="square">
            <a:spAutoFit/>
          </a:bodyPr>
          <a:lstStyle/>
          <a:p>
            <a:r>
              <a:rPr lang="en-US" b="1" dirty="0">
                <a:solidFill>
                  <a:srgbClr val="0070C0"/>
                </a:solidFill>
              </a:rPr>
              <a:t>Die </a:t>
            </a:r>
            <a:r>
              <a:rPr lang="en-US" b="1" dirty="0" err="1">
                <a:solidFill>
                  <a:srgbClr val="0070C0"/>
                </a:solidFill>
              </a:rPr>
              <a:t>mens</a:t>
            </a:r>
            <a:r>
              <a:rPr lang="en-US" b="1" dirty="0">
                <a:solidFill>
                  <a:srgbClr val="0070C0"/>
                </a:solidFill>
              </a:rPr>
              <a:t> </a:t>
            </a:r>
            <a:r>
              <a:rPr lang="en-US" b="1" dirty="0" err="1">
                <a:solidFill>
                  <a:srgbClr val="0070C0"/>
                </a:solidFill>
              </a:rPr>
              <a:t>kan</a:t>
            </a:r>
            <a:r>
              <a:rPr lang="en-US" b="1" dirty="0">
                <a:solidFill>
                  <a:srgbClr val="0070C0"/>
                </a:solidFill>
              </a:rPr>
              <a:t> God die Vader </a:t>
            </a:r>
            <a:r>
              <a:rPr lang="en-US" b="1" dirty="0" err="1">
                <a:solidFill>
                  <a:srgbClr val="0070C0"/>
                </a:solidFill>
              </a:rPr>
              <a:t>nie</a:t>
            </a:r>
            <a:r>
              <a:rPr lang="en-US" b="1" dirty="0">
                <a:solidFill>
                  <a:srgbClr val="0070C0"/>
                </a:solidFill>
              </a:rPr>
              <a:t> </a:t>
            </a:r>
            <a:r>
              <a:rPr lang="en-US" b="1" dirty="0" err="1">
                <a:solidFill>
                  <a:srgbClr val="0070C0"/>
                </a:solidFill>
              </a:rPr>
              <a:t>sien</a:t>
            </a:r>
            <a:r>
              <a:rPr lang="en-US" b="1" dirty="0">
                <a:solidFill>
                  <a:srgbClr val="0070C0"/>
                </a:solidFill>
              </a:rPr>
              <a:t> </a:t>
            </a:r>
            <a:r>
              <a:rPr lang="en-US" b="1" dirty="0" err="1">
                <a:solidFill>
                  <a:srgbClr val="0070C0"/>
                </a:solidFill>
              </a:rPr>
              <a:t>nie</a:t>
            </a:r>
            <a:r>
              <a:rPr lang="en-US" dirty="0"/>
              <a:t>. </a:t>
            </a:r>
            <a:r>
              <a:rPr lang="en-US" dirty="0" err="1"/>
              <a:t>Deur</a:t>
            </a:r>
            <a:r>
              <a:rPr lang="en-US" dirty="0"/>
              <a:t> Sy </a:t>
            </a:r>
            <a:r>
              <a:rPr lang="en-US" dirty="0" err="1"/>
              <a:t>genade</a:t>
            </a:r>
            <a:r>
              <a:rPr lang="en-US" dirty="0"/>
              <a:t> het Hy </a:t>
            </a:r>
            <a:r>
              <a:rPr lang="en-US" dirty="0" err="1"/>
              <a:t>Hom</a:t>
            </a:r>
            <a:r>
              <a:rPr lang="en-US" dirty="0"/>
              <a:t> </a:t>
            </a:r>
            <a:r>
              <a:rPr lang="en-US" dirty="0" err="1"/>
              <a:t>deur</a:t>
            </a:r>
            <a:r>
              <a:rPr lang="en-US" dirty="0"/>
              <a:t> </a:t>
            </a:r>
            <a:r>
              <a:rPr lang="en-US" dirty="0">
                <a:solidFill>
                  <a:srgbClr val="0070C0"/>
                </a:solidFill>
              </a:rPr>
              <a:t>Sy Seun Jesus Christus </a:t>
            </a:r>
            <a:r>
              <a:rPr lang="en-US" dirty="0" err="1"/>
              <a:t>aan</a:t>
            </a:r>
            <a:r>
              <a:rPr lang="en-US" dirty="0"/>
              <a:t> </a:t>
            </a:r>
            <a:r>
              <a:rPr lang="en-US" dirty="0" err="1"/>
              <a:t>ons</a:t>
            </a:r>
            <a:r>
              <a:rPr lang="en-US" dirty="0"/>
              <a:t> </a:t>
            </a:r>
            <a:r>
              <a:rPr lang="en-US" dirty="0" err="1"/>
              <a:t>openbaar</a:t>
            </a:r>
            <a:r>
              <a:rPr lang="en-US" dirty="0"/>
              <a:t>:</a:t>
            </a:r>
            <a:br>
              <a:rPr lang="en-US" dirty="0"/>
            </a:br>
            <a:endParaRPr lang="en-ZA" dirty="0"/>
          </a:p>
          <a:p>
            <a:pPr marL="285750" indent="-285750">
              <a:buFont typeface="Arial" panose="020B0604020202020204" pitchFamily="34" charset="0"/>
              <a:buChar char="•"/>
            </a:pPr>
            <a:r>
              <a:rPr lang="en-US" dirty="0" err="1"/>
              <a:t>Maleagi</a:t>
            </a:r>
            <a:r>
              <a:rPr lang="en-US" dirty="0"/>
              <a:t> 3:1-2 (53 </a:t>
            </a:r>
            <a:r>
              <a:rPr lang="en-US" dirty="0" err="1"/>
              <a:t>vertaling</a:t>
            </a:r>
            <a:r>
              <a:rPr lang="en-US" dirty="0"/>
              <a:t>): </a:t>
            </a:r>
            <a:r>
              <a:rPr lang="en-US" i="1" dirty="0"/>
              <a:t>“</a:t>
            </a:r>
            <a:r>
              <a:rPr lang="en-US" i="1" baseline="30000" dirty="0"/>
              <a:t>1</a:t>
            </a:r>
            <a:r>
              <a:rPr lang="en-US" i="1" dirty="0"/>
              <a:t>Kyk, </a:t>
            </a:r>
            <a:r>
              <a:rPr lang="en-US" i="1" dirty="0" err="1"/>
              <a:t>Ek</a:t>
            </a:r>
            <a:r>
              <a:rPr lang="en-US" i="1" dirty="0"/>
              <a:t> </a:t>
            </a:r>
            <a:r>
              <a:rPr lang="en-US" i="1" dirty="0" err="1"/>
              <a:t>stuur</a:t>
            </a:r>
            <a:r>
              <a:rPr lang="en-US" i="1" dirty="0"/>
              <a:t> my </a:t>
            </a:r>
            <a:r>
              <a:rPr lang="en-US" i="1" dirty="0" err="1"/>
              <a:t>boodskapper</a:t>
            </a:r>
            <a:r>
              <a:rPr lang="en-US" i="1" dirty="0"/>
              <a:t> wat die </a:t>
            </a:r>
            <a:r>
              <a:rPr lang="en-US" i="1" dirty="0" err="1"/>
              <a:t>weg</a:t>
            </a:r>
            <a:r>
              <a:rPr lang="en-US" i="1" dirty="0"/>
              <a:t> </a:t>
            </a:r>
            <a:r>
              <a:rPr lang="en-US" i="1" dirty="0" err="1"/>
              <a:t>voor</a:t>
            </a:r>
            <a:r>
              <a:rPr lang="en-US" i="1" dirty="0"/>
              <a:t> My </a:t>
            </a:r>
            <a:r>
              <a:rPr lang="en-US" i="1" dirty="0" err="1"/>
              <a:t>uit</a:t>
            </a:r>
            <a:r>
              <a:rPr lang="en-US" i="1" dirty="0"/>
              <a:t> </a:t>
            </a:r>
            <a:r>
              <a:rPr lang="en-US" i="1" dirty="0" err="1"/>
              <a:t>sal</a:t>
            </a:r>
            <a:r>
              <a:rPr lang="en-US" i="1" dirty="0"/>
              <a:t> </a:t>
            </a:r>
            <a:r>
              <a:rPr lang="en-US" i="1" dirty="0" err="1"/>
              <a:t>baan</a:t>
            </a:r>
            <a:r>
              <a:rPr lang="en-US" i="1" dirty="0"/>
              <a:t>; dan </a:t>
            </a:r>
            <a:r>
              <a:rPr lang="en-US" i="1" dirty="0" err="1"/>
              <a:t>sal</a:t>
            </a:r>
            <a:r>
              <a:rPr lang="en-US" i="1" dirty="0"/>
              <a:t> </a:t>
            </a:r>
            <a:r>
              <a:rPr lang="en-US" i="1" dirty="0" err="1"/>
              <a:t>skielik</a:t>
            </a:r>
            <a:r>
              <a:rPr lang="en-US" i="1" dirty="0"/>
              <a:t> </a:t>
            </a:r>
            <a:r>
              <a:rPr lang="en-US" i="1" dirty="0" err="1"/>
              <a:t>na</a:t>
            </a:r>
            <a:r>
              <a:rPr lang="en-US" i="1" dirty="0"/>
              <a:t> </a:t>
            </a:r>
            <a:r>
              <a:rPr lang="en-US" i="1" dirty="0" err="1"/>
              <a:t>sy</a:t>
            </a:r>
            <a:r>
              <a:rPr lang="en-US" i="1" dirty="0"/>
              <a:t> </a:t>
            </a:r>
            <a:r>
              <a:rPr lang="en-US" i="1" dirty="0" err="1"/>
              <a:t>tempel</a:t>
            </a:r>
            <a:r>
              <a:rPr lang="en-US" i="1" dirty="0"/>
              <a:t> </a:t>
            </a:r>
            <a:r>
              <a:rPr lang="en-US" i="1" dirty="0" err="1"/>
              <a:t>kom</a:t>
            </a:r>
            <a:r>
              <a:rPr lang="en-US" i="1" dirty="0"/>
              <a:t> die Here </a:t>
            </a:r>
            <a:r>
              <a:rPr lang="en-US" i="1" dirty="0" err="1"/>
              <a:t>na</a:t>
            </a:r>
            <a:r>
              <a:rPr lang="en-US" i="1" dirty="0"/>
              <a:t> </a:t>
            </a:r>
            <a:r>
              <a:rPr lang="en-US" i="1" dirty="0" err="1"/>
              <a:t>wie</a:t>
            </a:r>
            <a:r>
              <a:rPr lang="en-US" i="1" dirty="0"/>
              <a:t> </a:t>
            </a:r>
            <a:r>
              <a:rPr lang="en-US" i="1" dirty="0" err="1"/>
              <a:t>julle</a:t>
            </a:r>
            <a:r>
              <a:rPr lang="en-US" i="1" dirty="0"/>
              <a:t> </a:t>
            </a:r>
            <a:r>
              <a:rPr lang="en-US" i="1" dirty="0" err="1"/>
              <a:t>soek</a:t>
            </a:r>
            <a:r>
              <a:rPr lang="en-US" i="1" dirty="0"/>
              <a:t>, </a:t>
            </a:r>
            <a:r>
              <a:rPr lang="en-US" i="1" dirty="0" err="1"/>
              <a:t>naamlik</a:t>
            </a:r>
            <a:r>
              <a:rPr lang="en-US" i="1" dirty="0"/>
              <a:t> </a:t>
            </a:r>
            <a:r>
              <a:rPr lang="en-US" b="1" i="1" dirty="0">
                <a:solidFill>
                  <a:srgbClr val="0070C0"/>
                </a:solidFill>
              </a:rPr>
              <a:t>die Engel van die </a:t>
            </a:r>
            <a:r>
              <a:rPr lang="en-US" b="1" i="1" dirty="0" err="1">
                <a:solidFill>
                  <a:srgbClr val="0070C0"/>
                </a:solidFill>
              </a:rPr>
              <a:t>verbond</a:t>
            </a:r>
            <a:r>
              <a:rPr lang="en-US" i="1" dirty="0"/>
              <a:t>, </a:t>
            </a:r>
            <a:r>
              <a:rPr lang="en-US" i="1" dirty="0" err="1"/>
              <a:t>na</a:t>
            </a:r>
            <a:r>
              <a:rPr lang="en-US" i="1" dirty="0"/>
              <a:t> </a:t>
            </a:r>
            <a:r>
              <a:rPr lang="en-US" i="1" dirty="0" err="1"/>
              <a:t>wie</a:t>
            </a:r>
            <a:r>
              <a:rPr lang="en-US" i="1" dirty="0"/>
              <a:t> </a:t>
            </a:r>
            <a:r>
              <a:rPr lang="en-US" i="1" dirty="0" err="1"/>
              <a:t>julle</a:t>
            </a:r>
            <a:r>
              <a:rPr lang="en-US" i="1" dirty="0"/>
              <a:t> ‘n </a:t>
            </a:r>
            <a:r>
              <a:rPr lang="en-US" i="1" dirty="0" err="1"/>
              <a:t>begeerte</a:t>
            </a:r>
            <a:r>
              <a:rPr lang="en-US" i="1" dirty="0"/>
              <a:t> het. </a:t>
            </a:r>
            <a:r>
              <a:rPr lang="en-US" i="1" dirty="0" err="1"/>
              <a:t>Kyk</a:t>
            </a:r>
            <a:r>
              <a:rPr lang="en-US" i="1" dirty="0"/>
              <a:t>, Hy </a:t>
            </a:r>
            <a:r>
              <a:rPr lang="en-US" i="1" dirty="0" err="1"/>
              <a:t>kom</a:t>
            </a:r>
            <a:r>
              <a:rPr lang="en-US" i="1" dirty="0"/>
              <a:t>, </a:t>
            </a:r>
            <a:r>
              <a:rPr lang="en-US" i="1" dirty="0" err="1"/>
              <a:t>sê</a:t>
            </a:r>
            <a:r>
              <a:rPr lang="en-US" i="1" dirty="0"/>
              <a:t> die Here van die </a:t>
            </a:r>
            <a:r>
              <a:rPr lang="en-US" i="1" dirty="0" err="1"/>
              <a:t>leërskare</a:t>
            </a:r>
            <a:r>
              <a:rPr lang="en-US" i="1" dirty="0"/>
              <a:t>. </a:t>
            </a:r>
            <a:r>
              <a:rPr lang="en-US" i="1" baseline="30000" dirty="0"/>
              <a:t>2</a:t>
            </a:r>
            <a:r>
              <a:rPr lang="en-US" i="1" dirty="0"/>
              <a:t>Maar </a:t>
            </a:r>
            <a:r>
              <a:rPr lang="en-US" i="1" dirty="0" err="1"/>
              <a:t>wie</a:t>
            </a:r>
            <a:r>
              <a:rPr lang="en-US" i="1" dirty="0"/>
              <a:t> </a:t>
            </a:r>
            <a:r>
              <a:rPr lang="en-US" i="1" dirty="0" err="1"/>
              <a:t>kan</a:t>
            </a:r>
            <a:r>
              <a:rPr lang="en-US" i="1" dirty="0"/>
              <a:t> die </a:t>
            </a:r>
            <a:r>
              <a:rPr lang="en-US" i="1" dirty="0" err="1"/>
              <a:t>dag</a:t>
            </a:r>
            <a:r>
              <a:rPr lang="en-US" i="1" dirty="0"/>
              <a:t> van </a:t>
            </a:r>
            <a:r>
              <a:rPr lang="en-US" i="1" dirty="0" err="1"/>
              <a:t>sy</a:t>
            </a:r>
            <a:r>
              <a:rPr lang="en-US" i="1" dirty="0"/>
              <a:t> </a:t>
            </a:r>
            <a:r>
              <a:rPr lang="en-US" i="1" dirty="0" err="1"/>
              <a:t>koms</a:t>
            </a:r>
            <a:r>
              <a:rPr lang="en-US" i="1" dirty="0"/>
              <a:t> </a:t>
            </a:r>
            <a:r>
              <a:rPr lang="en-US" i="1" dirty="0" err="1"/>
              <a:t>verdra</a:t>
            </a:r>
            <a:r>
              <a:rPr lang="en-US" i="1" dirty="0"/>
              <a:t>? </a:t>
            </a:r>
            <a:r>
              <a:rPr lang="en-US" i="1" dirty="0" err="1"/>
              <a:t>En</a:t>
            </a:r>
            <a:r>
              <a:rPr lang="en-US" i="1" dirty="0"/>
              <a:t> </a:t>
            </a:r>
            <a:r>
              <a:rPr lang="en-US" i="1" dirty="0" err="1"/>
              <a:t>wie</a:t>
            </a:r>
            <a:r>
              <a:rPr lang="en-US" i="1" dirty="0"/>
              <a:t> </a:t>
            </a:r>
            <a:r>
              <a:rPr lang="en-US" i="1" dirty="0" err="1"/>
              <a:t>kan</a:t>
            </a:r>
            <a:r>
              <a:rPr lang="en-US" i="1" dirty="0"/>
              <a:t> </a:t>
            </a:r>
            <a:r>
              <a:rPr lang="en-US" i="1" dirty="0" err="1"/>
              <a:t>standhou</a:t>
            </a:r>
            <a:r>
              <a:rPr lang="en-US" i="1" dirty="0"/>
              <a:t> as Hy </a:t>
            </a:r>
            <a:r>
              <a:rPr lang="en-US" i="1" dirty="0" err="1"/>
              <a:t>verskyn</a:t>
            </a:r>
            <a:r>
              <a:rPr lang="en-US" i="1" dirty="0"/>
              <a:t>? Want Hy </a:t>
            </a:r>
            <a:r>
              <a:rPr lang="en-US" i="1" dirty="0" err="1"/>
              <a:t>sal</a:t>
            </a:r>
            <a:r>
              <a:rPr lang="en-US" i="1" dirty="0"/>
              <a:t> wees </a:t>
            </a:r>
            <a:r>
              <a:rPr lang="en-US" i="1" dirty="0" err="1"/>
              <a:t>soos</a:t>
            </a:r>
            <a:r>
              <a:rPr lang="en-US" i="1" dirty="0"/>
              <a:t> die </a:t>
            </a:r>
            <a:r>
              <a:rPr lang="en-US" i="1" dirty="0" err="1"/>
              <a:t>vuur</a:t>
            </a:r>
            <a:r>
              <a:rPr lang="en-US" i="1" dirty="0"/>
              <a:t> van die smelter </a:t>
            </a:r>
            <a:r>
              <a:rPr lang="en-US" i="1" dirty="0" err="1"/>
              <a:t>en</a:t>
            </a:r>
            <a:r>
              <a:rPr lang="en-US" i="1" dirty="0"/>
              <a:t> </a:t>
            </a:r>
            <a:r>
              <a:rPr lang="en-US" i="1" dirty="0" err="1"/>
              <a:t>soos</a:t>
            </a:r>
            <a:r>
              <a:rPr lang="en-US" i="1" dirty="0"/>
              <a:t> die </a:t>
            </a:r>
            <a:r>
              <a:rPr lang="en-US" i="1" dirty="0" err="1"/>
              <a:t>loog</a:t>
            </a:r>
            <a:r>
              <a:rPr lang="en-US" i="1" dirty="0"/>
              <a:t> van die </a:t>
            </a:r>
            <a:r>
              <a:rPr lang="en-US" i="1" dirty="0" err="1"/>
              <a:t>wassers</a:t>
            </a:r>
            <a:r>
              <a:rPr lang="en-US" i="1" dirty="0"/>
              <a:t>.”</a:t>
            </a:r>
            <a:endParaRPr lang="en-ZA" dirty="0"/>
          </a:p>
          <a:p>
            <a:pPr marL="285750" indent="-285750">
              <a:buFont typeface="Arial" panose="020B0604020202020204" pitchFamily="34" charset="0"/>
              <a:buChar char="•"/>
            </a:pPr>
            <a:r>
              <a:rPr lang="en-US" b="1" u="sng" dirty="0">
                <a:solidFill>
                  <a:srgbClr val="0070C0"/>
                </a:solidFill>
              </a:rPr>
              <a:t>Wie het </a:t>
            </a:r>
            <a:r>
              <a:rPr lang="en-US" b="1" u="sng" dirty="0" err="1">
                <a:solidFill>
                  <a:srgbClr val="0070C0"/>
                </a:solidFill>
              </a:rPr>
              <a:t>aan</a:t>
            </a:r>
            <a:r>
              <a:rPr lang="en-US" b="1" u="sng" dirty="0">
                <a:solidFill>
                  <a:srgbClr val="0070C0"/>
                </a:solidFill>
              </a:rPr>
              <a:t> Abram </a:t>
            </a:r>
            <a:r>
              <a:rPr lang="en-US" b="1" u="sng" dirty="0" err="1">
                <a:solidFill>
                  <a:srgbClr val="0070C0"/>
                </a:solidFill>
              </a:rPr>
              <a:t>verskyn</a:t>
            </a:r>
            <a:r>
              <a:rPr lang="en-US" b="1" u="sng" dirty="0">
                <a:solidFill>
                  <a:srgbClr val="0070C0"/>
                </a:solidFill>
              </a:rPr>
              <a:t>?:</a:t>
            </a:r>
            <a:r>
              <a:rPr lang="en-US" b="1" dirty="0">
                <a:solidFill>
                  <a:srgbClr val="0070C0"/>
                </a:solidFill>
              </a:rPr>
              <a:t> </a:t>
            </a:r>
            <a:r>
              <a:rPr lang="en-US" dirty="0"/>
              <a:t>Genesis 17:1: </a:t>
            </a:r>
            <a:r>
              <a:rPr lang="en-US" i="1" dirty="0"/>
              <a:t>“Toe Abram </a:t>
            </a:r>
            <a:r>
              <a:rPr lang="en-US" i="1" dirty="0" err="1"/>
              <a:t>nege-en-negentig</a:t>
            </a:r>
            <a:r>
              <a:rPr lang="en-US" i="1" dirty="0"/>
              <a:t> </a:t>
            </a:r>
            <a:r>
              <a:rPr lang="en-US" i="1" dirty="0" err="1"/>
              <a:t>jaar</a:t>
            </a:r>
            <a:r>
              <a:rPr lang="en-US" i="1" dirty="0"/>
              <a:t> oud was, het die Here </a:t>
            </a:r>
            <a:r>
              <a:rPr lang="en-US" i="1" dirty="0" err="1"/>
              <a:t>aan</a:t>
            </a:r>
            <a:r>
              <a:rPr lang="en-US" i="1" dirty="0"/>
              <a:t> Abram </a:t>
            </a:r>
            <a:r>
              <a:rPr lang="en-US" i="1" dirty="0" err="1"/>
              <a:t>verskyn</a:t>
            </a:r>
            <a:r>
              <a:rPr lang="en-US" i="1" dirty="0"/>
              <a:t> </a:t>
            </a:r>
            <a:r>
              <a:rPr lang="en-US" i="1" dirty="0" err="1"/>
              <a:t>en</a:t>
            </a:r>
            <a:r>
              <a:rPr lang="en-US" i="1" dirty="0"/>
              <a:t> </a:t>
            </a:r>
            <a:r>
              <a:rPr lang="en-US" i="1" dirty="0" err="1"/>
              <a:t>vir</a:t>
            </a:r>
            <a:r>
              <a:rPr lang="en-US" i="1" dirty="0"/>
              <a:t> </a:t>
            </a:r>
            <a:r>
              <a:rPr lang="en-US" i="1" dirty="0" err="1"/>
              <a:t>hom</a:t>
            </a:r>
            <a:r>
              <a:rPr lang="en-US" i="1" dirty="0"/>
              <a:t> </a:t>
            </a:r>
            <a:r>
              <a:rPr lang="en-US" i="1" dirty="0" err="1"/>
              <a:t>gesê</a:t>
            </a:r>
            <a:r>
              <a:rPr lang="en-US" i="1" dirty="0"/>
              <a:t>: </a:t>
            </a:r>
            <a:r>
              <a:rPr lang="en-US" i="1" dirty="0" err="1"/>
              <a:t>Ek</a:t>
            </a:r>
            <a:r>
              <a:rPr lang="en-US" i="1" dirty="0"/>
              <a:t> is God, die </a:t>
            </a:r>
            <a:r>
              <a:rPr lang="en-US" i="1" dirty="0" err="1"/>
              <a:t>Almagtige</a:t>
            </a:r>
            <a:r>
              <a:rPr lang="en-US" i="1" dirty="0"/>
              <a:t>; </a:t>
            </a:r>
            <a:r>
              <a:rPr lang="en-US" i="1" dirty="0" err="1"/>
              <a:t>wandel</a:t>
            </a:r>
            <a:r>
              <a:rPr lang="en-US" i="1" dirty="0"/>
              <a:t> </a:t>
            </a:r>
            <a:r>
              <a:rPr lang="en-US" i="1" dirty="0" err="1"/>
              <a:t>voor</a:t>
            </a:r>
            <a:r>
              <a:rPr lang="en-US" i="1" dirty="0"/>
              <a:t> my </a:t>
            </a:r>
            <a:r>
              <a:rPr lang="en-US" i="1" dirty="0" err="1"/>
              <a:t>aangesig</a:t>
            </a:r>
            <a:r>
              <a:rPr lang="en-US" i="1" dirty="0"/>
              <a:t>, dan </a:t>
            </a:r>
            <a:r>
              <a:rPr lang="en-US" i="1" dirty="0" err="1"/>
              <a:t>sal</a:t>
            </a:r>
            <a:r>
              <a:rPr lang="en-US" i="1" dirty="0"/>
              <a:t> </a:t>
            </a:r>
            <a:r>
              <a:rPr lang="en-US" i="1" dirty="0" err="1"/>
              <a:t>jy</a:t>
            </a:r>
            <a:r>
              <a:rPr lang="en-US" i="1" dirty="0"/>
              <a:t> </a:t>
            </a:r>
            <a:r>
              <a:rPr lang="en-US" i="1" dirty="0" err="1"/>
              <a:t>opreg</a:t>
            </a:r>
            <a:r>
              <a:rPr lang="en-US" i="1" dirty="0"/>
              <a:t> wees.”</a:t>
            </a:r>
            <a:r>
              <a:rPr lang="en-US" dirty="0"/>
              <a:t> </a:t>
            </a:r>
            <a:r>
              <a:rPr lang="en-US" dirty="0" err="1"/>
              <a:t>Ons</a:t>
            </a:r>
            <a:r>
              <a:rPr lang="en-US" dirty="0"/>
              <a:t> </a:t>
            </a:r>
            <a:r>
              <a:rPr lang="en-US" dirty="0" err="1"/>
              <a:t>kan</a:t>
            </a:r>
            <a:r>
              <a:rPr lang="en-US" dirty="0"/>
              <a:t> </a:t>
            </a:r>
            <a:r>
              <a:rPr lang="en-US" dirty="0" err="1"/>
              <a:t>vandag</a:t>
            </a:r>
            <a:r>
              <a:rPr lang="en-US" dirty="0"/>
              <a:t> </a:t>
            </a:r>
            <a:r>
              <a:rPr lang="en-US" dirty="0" err="1"/>
              <a:t>dit</a:t>
            </a:r>
            <a:r>
              <a:rPr lang="en-US" dirty="0"/>
              <a:t> </a:t>
            </a:r>
            <a:r>
              <a:rPr lang="en-US" dirty="0" err="1"/>
              <a:t>verstaan</a:t>
            </a:r>
            <a:r>
              <a:rPr lang="en-US" dirty="0"/>
              <a:t> </a:t>
            </a:r>
            <a:r>
              <a:rPr lang="en-US" dirty="0" err="1"/>
              <a:t>dat</a:t>
            </a:r>
            <a:r>
              <a:rPr lang="en-US" dirty="0"/>
              <a:t> </a:t>
            </a:r>
            <a:r>
              <a:rPr lang="en-US" dirty="0" err="1"/>
              <a:t>dit</a:t>
            </a:r>
            <a:r>
              <a:rPr lang="en-US" dirty="0"/>
              <a:t> Jesus was wat </a:t>
            </a:r>
            <a:r>
              <a:rPr lang="en-US" dirty="0" err="1"/>
              <a:t>aan</a:t>
            </a:r>
            <a:r>
              <a:rPr lang="en-US" dirty="0"/>
              <a:t> Abram </a:t>
            </a:r>
            <a:r>
              <a:rPr lang="en-US" dirty="0" err="1"/>
              <a:t>verskyn</a:t>
            </a:r>
            <a:r>
              <a:rPr lang="en-US" dirty="0"/>
              <a:t> het.</a:t>
            </a:r>
            <a:endParaRPr lang="en-ZA" dirty="0"/>
          </a:p>
          <a:p>
            <a:pPr marL="285750" indent="-285750">
              <a:buFont typeface="Arial" panose="020B0604020202020204" pitchFamily="34" charset="0"/>
              <a:buChar char="•"/>
            </a:pPr>
            <a:r>
              <a:rPr lang="en-US" b="1" u="sng" dirty="0">
                <a:solidFill>
                  <a:srgbClr val="0070C0"/>
                </a:solidFill>
              </a:rPr>
              <a:t>Wie </a:t>
            </a:r>
            <a:r>
              <a:rPr lang="en-US" b="1" u="sng" dirty="0" err="1">
                <a:solidFill>
                  <a:srgbClr val="0070C0"/>
                </a:solidFill>
              </a:rPr>
              <a:t>keer</a:t>
            </a:r>
            <a:r>
              <a:rPr lang="en-US" b="1" u="sng" dirty="0">
                <a:solidFill>
                  <a:srgbClr val="0070C0"/>
                </a:solidFill>
              </a:rPr>
              <a:t> </a:t>
            </a:r>
            <a:r>
              <a:rPr lang="en-US" b="1" u="sng" dirty="0" err="1">
                <a:solidFill>
                  <a:srgbClr val="0070C0"/>
                </a:solidFill>
              </a:rPr>
              <a:t>dat</a:t>
            </a:r>
            <a:r>
              <a:rPr lang="en-US" b="1" u="sng" dirty="0">
                <a:solidFill>
                  <a:srgbClr val="0070C0"/>
                </a:solidFill>
              </a:rPr>
              <a:t> </a:t>
            </a:r>
            <a:r>
              <a:rPr lang="en-US" b="1" u="sng" dirty="0" err="1">
                <a:solidFill>
                  <a:srgbClr val="0070C0"/>
                </a:solidFill>
              </a:rPr>
              <a:t>Isak</a:t>
            </a:r>
            <a:r>
              <a:rPr lang="en-US" b="1" u="sng" dirty="0">
                <a:solidFill>
                  <a:srgbClr val="0070C0"/>
                </a:solidFill>
              </a:rPr>
              <a:t> </a:t>
            </a:r>
            <a:r>
              <a:rPr lang="en-US" b="1" u="sng" dirty="0" err="1">
                <a:solidFill>
                  <a:srgbClr val="0070C0"/>
                </a:solidFill>
              </a:rPr>
              <a:t>geoffer</a:t>
            </a:r>
            <a:r>
              <a:rPr lang="en-US" b="1" u="sng" dirty="0">
                <a:solidFill>
                  <a:srgbClr val="0070C0"/>
                </a:solidFill>
              </a:rPr>
              <a:t> word:</a:t>
            </a:r>
            <a:r>
              <a:rPr lang="en-US" b="1" dirty="0">
                <a:solidFill>
                  <a:srgbClr val="0070C0"/>
                </a:solidFill>
              </a:rPr>
              <a:t> </a:t>
            </a:r>
            <a:r>
              <a:rPr lang="en-US" dirty="0"/>
              <a:t>Genesis 22:10-12: “</a:t>
            </a:r>
            <a:r>
              <a:rPr lang="en-US" i="1" baseline="30000" dirty="0"/>
              <a:t>10</a:t>
            </a:r>
            <a:r>
              <a:rPr lang="en-US" i="1" dirty="0"/>
              <a:t>Net toe Abraham die </a:t>
            </a:r>
            <a:r>
              <a:rPr lang="en-US" i="1" dirty="0" err="1"/>
              <a:t>mes</a:t>
            </a:r>
            <a:r>
              <a:rPr lang="en-US" i="1" dirty="0"/>
              <a:t> vat om </a:t>
            </a:r>
            <a:r>
              <a:rPr lang="en-US" i="1" dirty="0" err="1"/>
              <a:t>sy</a:t>
            </a:r>
            <a:r>
              <a:rPr lang="en-US" i="1" dirty="0"/>
              <a:t> </a:t>
            </a:r>
            <a:r>
              <a:rPr lang="en-US" i="1" dirty="0" err="1"/>
              <a:t>seun</a:t>
            </a:r>
            <a:r>
              <a:rPr lang="en-US" i="1" dirty="0"/>
              <a:t> </a:t>
            </a:r>
            <a:r>
              <a:rPr lang="en-US" i="1" dirty="0" err="1"/>
              <a:t>te</a:t>
            </a:r>
            <a:r>
              <a:rPr lang="en-US" i="1" dirty="0"/>
              <a:t> slag, </a:t>
            </a:r>
            <a:r>
              <a:rPr lang="en-US" i="1" baseline="30000" dirty="0"/>
              <a:t>11</a:t>
            </a:r>
            <a:r>
              <a:rPr lang="en-US" i="1" dirty="0"/>
              <a:t>roep die Engel van die Here </a:t>
            </a:r>
            <a:r>
              <a:rPr lang="en-US" i="1" dirty="0" err="1"/>
              <a:t>uit</a:t>
            </a:r>
            <a:r>
              <a:rPr lang="en-US" i="1" dirty="0"/>
              <a:t> die </a:t>
            </a:r>
            <a:r>
              <a:rPr lang="en-US" i="1" dirty="0" err="1"/>
              <a:t>hemel</a:t>
            </a:r>
            <a:r>
              <a:rPr lang="en-US" i="1" dirty="0"/>
              <a:t> </a:t>
            </a:r>
            <a:r>
              <a:rPr lang="en-US" i="1" dirty="0" err="1"/>
              <a:t>na</a:t>
            </a:r>
            <a:r>
              <a:rPr lang="en-US" i="1" dirty="0"/>
              <a:t> </a:t>
            </a:r>
            <a:r>
              <a:rPr lang="en-US" i="1" dirty="0" err="1"/>
              <a:t>hom</a:t>
            </a:r>
            <a:r>
              <a:rPr lang="en-US" i="1" dirty="0"/>
              <a:t>: ‘Abraham, Abraham!’ Hy het </a:t>
            </a:r>
            <a:r>
              <a:rPr lang="en-US" i="1" dirty="0" err="1"/>
              <a:t>geantwoord</a:t>
            </a:r>
            <a:r>
              <a:rPr lang="en-US" i="1" dirty="0"/>
              <a:t>: ‘</a:t>
            </a:r>
            <a:r>
              <a:rPr lang="en-US" i="1" dirty="0" err="1"/>
              <a:t>Hier</a:t>
            </a:r>
            <a:r>
              <a:rPr lang="en-US" i="1" dirty="0"/>
              <a:t> is </a:t>
            </a:r>
            <a:r>
              <a:rPr lang="en-US" i="1" dirty="0" err="1"/>
              <a:t>ek</a:t>
            </a:r>
            <a:r>
              <a:rPr lang="en-US" i="1" dirty="0"/>
              <a:t>!’ </a:t>
            </a:r>
            <a:r>
              <a:rPr lang="en-US" i="1" baseline="30000" dirty="0"/>
              <a:t>12</a:t>
            </a:r>
            <a:r>
              <a:rPr lang="en-US" i="1" dirty="0"/>
              <a:t>Toe </a:t>
            </a:r>
            <a:r>
              <a:rPr lang="en-US" i="1" dirty="0" err="1"/>
              <a:t>sê</a:t>
            </a:r>
            <a:r>
              <a:rPr lang="en-US" i="1" dirty="0"/>
              <a:t> God: ‘Los </a:t>
            </a:r>
            <a:r>
              <a:rPr lang="en-US" i="1" dirty="0" err="1"/>
              <a:t>jou</a:t>
            </a:r>
            <a:r>
              <a:rPr lang="en-US" i="1" dirty="0"/>
              <a:t> </a:t>
            </a:r>
            <a:r>
              <a:rPr lang="en-US" i="1" dirty="0" err="1"/>
              <a:t>Seun</a:t>
            </a:r>
            <a:r>
              <a:rPr lang="en-US" i="1" dirty="0"/>
              <a:t>! </a:t>
            </a:r>
            <a:r>
              <a:rPr lang="en-US" i="1" dirty="0" err="1"/>
              <a:t>Moenie</a:t>
            </a:r>
            <a:r>
              <a:rPr lang="en-US" i="1" dirty="0"/>
              <a:t> </a:t>
            </a:r>
            <a:r>
              <a:rPr lang="en-US" i="1" dirty="0" err="1"/>
              <a:t>iets</a:t>
            </a:r>
            <a:r>
              <a:rPr lang="en-US" i="1" dirty="0"/>
              <a:t> </a:t>
            </a:r>
            <a:r>
              <a:rPr lang="en-US" i="1" dirty="0" err="1"/>
              <a:t>aan</a:t>
            </a:r>
            <a:r>
              <a:rPr lang="en-US" i="1" dirty="0"/>
              <a:t> </a:t>
            </a:r>
            <a:r>
              <a:rPr lang="en-US" i="1" dirty="0" err="1"/>
              <a:t>hom</a:t>
            </a:r>
            <a:r>
              <a:rPr lang="en-US" i="1" dirty="0"/>
              <a:t> </a:t>
            </a:r>
            <a:r>
              <a:rPr lang="en-US" i="1" dirty="0" err="1"/>
              <a:t>doen</a:t>
            </a:r>
            <a:r>
              <a:rPr lang="en-US" i="1" dirty="0"/>
              <a:t> </a:t>
            </a:r>
            <a:r>
              <a:rPr lang="en-US" i="1" dirty="0" err="1"/>
              <a:t>nie</a:t>
            </a:r>
            <a:r>
              <a:rPr lang="en-US" i="1" dirty="0"/>
              <a:t>. </a:t>
            </a:r>
            <a:r>
              <a:rPr lang="en-US" i="1" dirty="0" err="1"/>
              <a:t>Nou</a:t>
            </a:r>
            <a:r>
              <a:rPr lang="en-US" i="1" dirty="0"/>
              <a:t> </a:t>
            </a:r>
            <a:r>
              <a:rPr lang="en-US" i="1" dirty="0" err="1"/>
              <a:t>weet</a:t>
            </a:r>
            <a:r>
              <a:rPr lang="en-US" i="1" dirty="0"/>
              <a:t> </a:t>
            </a:r>
            <a:r>
              <a:rPr lang="en-US" i="1" dirty="0" err="1"/>
              <a:t>Ek</a:t>
            </a:r>
            <a:r>
              <a:rPr lang="en-US" i="1" dirty="0"/>
              <a:t> </a:t>
            </a:r>
            <a:r>
              <a:rPr lang="en-US" i="1" dirty="0" err="1"/>
              <a:t>dat</a:t>
            </a:r>
            <a:r>
              <a:rPr lang="en-US" i="1" dirty="0"/>
              <a:t> </a:t>
            </a:r>
            <a:r>
              <a:rPr lang="en-US" i="1" dirty="0" err="1"/>
              <a:t>jy</a:t>
            </a:r>
            <a:r>
              <a:rPr lang="en-US" i="1" dirty="0"/>
              <a:t> My </a:t>
            </a:r>
            <a:r>
              <a:rPr lang="en-US" i="1" dirty="0" err="1"/>
              <a:t>dien</a:t>
            </a:r>
            <a:r>
              <a:rPr lang="en-US" i="1" dirty="0"/>
              <a:t>: </a:t>
            </a:r>
            <a:r>
              <a:rPr lang="en-US" i="1" dirty="0" err="1"/>
              <a:t>jy</a:t>
            </a:r>
            <a:r>
              <a:rPr lang="en-US" i="1" dirty="0"/>
              <a:t> het </a:t>
            </a:r>
            <a:r>
              <a:rPr lang="en-US" i="1" dirty="0" err="1"/>
              <a:t>nie</a:t>
            </a:r>
            <a:r>
              <a:rPr lang="en-US" i="1" dirty="0"/>
              <a:t> </a:t>
            </a:r>
            <a:r>
              <a:rPr lang="en-US" i="1" dirty="0" err="1"/>
              <a:t>geweier</a:t>
            </a:r>
            <a:r>
              <a:rPr lang="en-US" i="1" dirty="0"/>
              <a:t> om </a:t>
            </a:r>
            <a:r>
              <a:rPr lang="en-US" i="1" dirty="0" err="1"/>
              <a:t>jou</a:t>
            </a:r>
            <a:r>
              <a:rPr lang="en-US" i="1" dirty="0"/>
              <a:t> </a:t>
            </a:r>
            <a:r>
              <a:rPr lang="en-US" i="1" dirty="0" err="1"/>
              <a:t>seun</a:t>
            </a:r>
            <a:r>
              <a:rPr lang="en-US" i="1" dirty="0"/>
              <a:t>, </a:t>
            </a:r>
            <a:r>
              <a:rPr lang="en-US" i="1" dirty="0" err="1"/>
              <a:t>jou</a:t>
            </a:r>
            <a:r>
              <a:rPr lang="en-US" i="1" dirty="0"/>
              <a:t> </a:t>
            </a:r>
            <a:r>
              <a:rPr lang="en-US" i="1" dirty="0" err="1"/>
              <a:t>enigste</a:t>
            </a:r>
            <a:r>
              <a:rPr lang="en-US" i="1" dirty="0"/>
              <a:t> </a:t>
            </a:r>
            <a:r>
              <a:rPr lang="en-US" i="1" dirty="0" err="1"/>
              <a:t>seun</a:t>
            </a:r>
            <a:r>
              <a:rPr lang="en-US" i="1" dirty="0"/>
              <a:t>, </a:t>
            </a:r>
            <a:r>
              <a:rPr lang="en-US" i="1" dirty="0" err="1"/>
              <a:t>aan</a:t>
            </a:r>
            <a:r>
              <a:rPr lang="en-US" i="1" dirty="0"/>
              <a:t> My </a:t>
            </a:r>
            <a:r>
              <a:rPr lang="en-US" i="1" dirty="0" err="1"/>
              <a:t>te</a:t>
            </a:r>
            <a:r>
              <a:rPr lang="en-US" i="1" dirty="0"/>
              <a:t> offer </a:t>
            </a:r>
            <a:r>
              <a:rPr lang="en-US" i="1" dirty="0" err="1"/>
              <a:t>nie</a:t>
            </a:r>
            <a:r>
              <a:rPr lang="en-US" i="1" dirty="0"/>
              <a:t>.’” </a:t>
            </a:r>
            <a:r>
              <a:rPr lang="en-US" dirty="0"/>
              <a:t>Jesus is Self die Lam van God, Hy is die Engel van die Here wat </a:t>
            </a:r>
            <a:r>
              <a:rPr lang="en-US" dirty="0" err="1"/>
              <a:t>aan</a:t>
            </a:r>
            <a:r>
              <a:rPr lang="en-US" dirty="0"/>
              <a:t> Abram </a:t>
            </a:r>
            <a:r>
              <a:rPr lang="en-US" dirty="0" err="1"/>
              <a:t>verskyn</a:t>
            </a:r>
            <a:r>
              <a:rPr lang="en-US" dirty="0"/>
              <a:t> het.</a:t>
            </a:r>
            <a:endParaRPr lang="en-ZA" dirty="0"/>
          </a:p>
          <a:p>
            <a:pPr marL="285750" indent="-285750">
              <a:buFont typeface="Arial" panose="020B0604020202020204" pitchFamily="34" charset="0"/>
              <a:buChar char="•"/>
            </a:pPr>
            <a:r>
              <a:rPr lang="en-US" b="1" u="sng" dirty="0">
                <a:solidFill>
                  <a:srgbClr val="0070C0"/>
                </a:solidFill>
              </a:rPr>
              <a:t>Wie het Jakob </a:t>
            </a:r>
            <a:r>
              <a:rPr lang="en-US" b="1" u="sng" dirty="0" err="1">
                <a:solidFill>
                  <a:srgbClr val="0070C0"/>
                </a:solidFill>
              </a:rPr>
              <a:t>gesien</a:t>
            </a:r>
            <a:r>
              <a:rPr lang="en-US" b="1" u="sng" dirty="0">
                <a:solidFill>
                  <a:srgbClr val="0070C0"/>
                </a:solidFill>
              </a:rPr>
              <a:t>?</a:t>
            </a:r>
            <a:r>
              <a:rPr lang="en-US" b="1" dirty="0">
                <a:solidFill>
                  <a:srgbClr val="0070C0"/>
                </a:solidFill>
              </a:rPr>
              <a:t> </a:t>
            </a:r>
            <a:r>
              <a:rPr lang="en-US" dirty="0"/>
              <a:t>Genesis 32:29-30 (53 </a:t>
            </a:r>
            <a:r>
              <a:rPr lang="en-US" dirty="0" err="1"/>
              <a:t>vertaling</a:t>
            </a:r>
            <a:r>
              <a:rPr lang="en-US" dirty="0"/>
              <a:t>): </a:t>
            </a:r>
            <a:r>
              <a:rPr lang="en-US" i="1" dirty="0"/>
              <a:t>“</a:t>
            </a:r>
            <a:r>
              <a:rPr lang="en-US" i="1" baseline="30000" dirty="0"/>
              <a:t>29</a:t>
            </a:r>
            <a:r>
              <a:rPr lang="en-US" i="1" dirty="0"/>
              <a:t>Toe </a:t>
            </a:r>
            <a:r>
              <a:rPr lang="en-US" i="1" dirty="0" err="1"/>
              <a:t>sê</a:t>
            </a:r>
            <a:r>
              <a:rPr lang="en-US" i="1" dirty="0"/>
              <a:t> Jakob: ‘</a:t>
            </a:r>
            <a:r>
              <a:rPr lang="en-US" i="1" dirty="0" err="1"/>
              <a:t>Sê</a:t>
            </a:r>
            <a:r>
              <a:rPr lang="en-US" i="1" dirty="0"/>
              <a:t> tog </a:t>
            </a:r>
            <a:r>
              <a:rPr lang="en-US" i="1" dirty="0" err="1"/>
              <a:t>jou</a:t>
            </a:r>
            <a:r>
              <a:rPr lang="en-US" i="1" dirty="0"/>
              <a:t> naam,’ </a:t>
            </a:r>
            <a:r>
              <a:rPr lang="en-US" i="1" dirty="0" err="1"/>
              <a:t>en</a:t>
            </a:r>
            <a:r>
              <a:rPr lang="en-US" i="1" dirty="0"/>
              <a:t> die man </a:t>
            </a:r>
            <a:r>
              <a:rPr lang="en-US" i="1" dirty="0" err="1"/>
              <a:t>vra</a:t>
            </a:r>
            <a:r>
              <a:rPr lang="en-US" i="1" dirty="0"/>
              <a:t>: ‘</a:t>
            </a:r>
            <a:r>
              <a:rPr lang="en-US" i="1" dirty="0" err="1"/>
              <a:t>Waarom</a:t>
            </a:r>
            <a:r>
              <a:rPr lang="en-US" i="1" dirty="0"/>
              <a:t> </a:t>
            </a:r>
            <a:r>
              <a:rPr lang="en-US" i="1" dirty="0" err="1"/>
              <a:t>vra</a:t>
            </a:r>
            <a:r>
              <a:rPr lang="en-US" i="1" dirty="0"/>
              <a:t> </a:t>
            </a:r>
            <a:r>
              <a:rPr lang="en-US" i="1" dirty="0" err="1"/>
              <a:t>jy</a:t>
            </a:r>
            <a:r>
              <a:rPr lang="en-US" i="1" dirty="0"/>
              <a:t> my naam?’ Hy het </a:t>
            </a:r>
            <a:r>
              <a:rPr lang="en-US" i="1" dirty="0" err="1"/>
              <a:t>vir</a:t>
            </a:r>
            <a:r>
              <a:rPr lang="en-US" i="1" dirty="0"/>
              <a:t> Jakob net </a:t>
            </a:r>
            <a:r>
              <a:rPr lang="en-US" i="1" dirty="0" err="1"/>
              <a:t>daar</a:t>
            </a:r>
            <a:r>
              <a:rPr lang="en-US" i="1" dirty="0"/>
              <a:t> </a:t>
            </a:r>
            <a:r>
              <a:rPr lang="en-US" i="1" dirty="0" err="1"/>
              <a:t>geseën</a:t>
            </a:r>
            <a:r>
              <a:rPr lang="en-US" i="1" dirty="0"/>
              <a:t>, </a:t>
            </a:r>
            <a:r>
              <a:rPr lang="en-US" i="1" baseline="30000" dirty="0"/>
              <a:t>30</a:t>
            </a:r>
            <a:r>
              <a:rPr lang="en-US" i="1" dirty="0"/>
              <a:t>en Jakob het die </a:t>
            </a:r>
            <a:r>
              <a:rPr lang="en-US" i="1" dirty="0" err="1"/>
              <a:t>plek</a:t>
            </a:r>
            <a:r>
              <a:rPr lang="en-US" i="1" dirty="0"/>
              <a:t> </a:t>
            </a:r>
            <a:r>
              <a:rPr lang="en-US" i="1" dirty="0" err="1"/>
              <a:t>Pniël</a:t>
            </a:r>
            <a:r>
              <a:rPr lang="en-US" i="1" dirty="0"/>
              <a:t> </a:t>
            </a:r>
            <a:r>
              <a:rPr lang="en-US" i="1" dirty="0" err="1"/>
              <a:t>genoem</a:t>
            </a:r>
            <a:r>
              <a:rPr lang="en-US" i="1" dirty="0"/>
              <a:t>, ‘want,’ het </a:t>
            </a:r>
            <a:r>
              <a:rPr lang="en-US" i="1" dirty="0" err="1"/>
              <a:t>hy</a:t>
            </a:r>
            <a:r>
              <a:rPr lang="en-US" i="1" dirty="0"/>
              <a:t> </a:t>
            </a:r>
            <a:r>
              <a:rPr lang="en-US" i="1" dirty="0" err="1"/>
              <a:t>gesê</a:t>
            </a:r>
            <a:r>
              <a:rPr lang="en-US" i="1" dirty="0"/>
              <a:t>, ‘</a:t>
            </a:r>
            <a:r>
              <a:rPr lang="en-US" i="1" dirty="0" err="1"/>
              <a:t>ek</a:t>
            </a:r>
            <a:r>
              <a:rPr lang="en-US" i="1" dirty="0"/>
              <a:t> het God van </a:t>
            </a:r>
            <a:r>
              <a:rPr lang="en-US" i="1" dirty="0" err="1"/>
              <a:t>aangesig</a:t>
            </a:r>
            <a:r>
              <a:rPr lang="en-US" i="1" dirty="0"/>
              <a:t> tot </a:t>
            </a:r>
            <a:r>
              <a:rPr lang="en-US" i="1" dirty="0" err="1"/>
              <a:t>aangesig</a:t>
            </a:r>
            <a:r>
              <a:rPr lang="en-US" i="1" dirty="0"/>
              <a:t> </a:t>
            </a:r>
            <a:r>
              <a:rPr lang="en-US" i="1" dirty="0" err="1"/>
              <a:t>gesien</a:t>
            </a:r>
            <a:r>
              <a:rPr lang="en-US" i="1" dirty="0"/>
              <a:t> </a:t>
            </a:r>
            <a:r>
              <a:rPr lang="en-US" i="1" dirty="0" err="1"/>
              <a:t>en</a:t>
            </a:r>
            <a:r>
              <a:rPr lang="en-US" i="1" dirty="0"/>
              <a:t> tog het </a:t>
            </a:r>
            <a:r>
              <a:rPr lang="en-US" i="1" dirty="0" err="1"/>
              <a:t>ek</a:t>
            </a:r>
            <a:r>
              <a:rPr lang="en-US" i="1" dirty="0"/>
              <a:t> </a:t>
            </a:r>
            <a:r>
              <a:rPr lang="en-US" i="1" dirty="0" err="1"/>
              <a:t>nie</a:t>
            </a:r>
            <a:r>
              <a:rPr lang="en-US" i="1" dirty="0"/>
              <a:t> </a:t>
            </a:r>
            <a:r>
              <a:rPr lang="en-US" i="1" dirty="0" err="1"/>
              <a:t>omgekom</a:t>
            </a:r>
            <a:r>
              <a:rPr lang="en-US" i="1" dirty="0"/>
              <a:t> </a:t>
            </a:r>
            <a:r>
              <a:rPr lang="en-US" i="1" dirty="0" err="1"/>
              <a:t>nie</a:t>
            </a:r>
            <a:r>
              <a:rPr lang="en-US" i="1" dirty="0"/>
              <a:t>.”</a:t>
            </a:r>
            <a:endParaRPr lang="en-ZA" dirty="0"/>
          </a:p>
          <a:p>
            <a:pPr marL="285750" indent="-285750">
              <a:buFont typeface="Arial" panose="020B0604020202020204" pitchFamily="34" charset="0"/>
              <a:buChar char="•"/>
            </a:pPr>
            <a:r>
              <a:rPr lang="en-US" b="1" u="sng" dirty="0">
                <a:solidFill>
                  <a:srgbClr val="0070C0"/>
                </a:solidFill>
              </a:rPr>
              <a:t>Wie het </a:t>
            </a:r>
            <a:r>
              <a:rPr lang="en-US" b="1" u="sng" dirty="0" err="1">
                <a:solidFill>
                  <a:srgbClr val="0070C0"/>
                </a:solidFill>
              </a:rPr>
              <a:t>aan</a:t>
            </a:r>
            <a:r>
              <a:rPr lang="en-US" b="1" u="sng" dirty="0">
                <a:solidFill>
                  <a:srgbClr val="0070C0"/>
                </a:solidFill>
              </a:rPr>
              <a:t> Moses </a:t>
            </a:r>
            <a:r>
              <a:rPr lang="en-US" b="1" u="sng" dirty="0" err="1">
                <a:solidFill>
                  <a:srgbClr val="0070C0"/>
                </a:solidFill>
              </a:rPr>
              <a:t>verskyn</a:t>
            </a:r>
            <a:r>
              <a:rPr lang="en-US" b="1" u="sng" dirty="0">
                <a:solidFill>
                  <a:srgbClr val="0070C0"/>
                </a:solidFill>
              </a:rPr>
              <a:t> in die </a:t>
            </a:r>
            <a:r>
              <a:rPr lang="en-US" b="1" u="sng" dirty="0" err="1">
                <a:solidFill>
                  <a:srgbClr val="0070C0"/>
                </a:solidFill>
              </a:rPr>
              <a:t>brandende</a:t>
            </a:r>
            <a:r>
              <a:rPr lang="en-US" b="1" u="sng" dirty="0">
                <a:solidFill>
                  <a:srgbClr val="0070C0"/>
                </a:solidFill>
              </a:rPr>
              <a:t> </a:t>
            </a:r>
            <a:r>
              <a:rPr lang="en-US" b="1" u="sng" dirty="0" err="1">
                <a:solidFill>
                  <a:srgbClr val="0070C0"/>
                </a:solidFill>
              </a:rPr>
              <a:t>doringbos</a:t>
            </a:r>
            <a:r>
              <a:rPr lang="en-US" b="1" u="sng" dirty="0">
                <a:solidFill>
                  <a:srgbClr val="0070C0"/>
                </a:solidFill>
              </a:rPr>
              <a:t>?</a:t>
            </a:r>
            <a:r>
              <a:rPr lang="en-US" dirty="0"/>
              <a:t> </a:t>
            </a:r>
            <a:r>
              <a:rPr lang="en-US" dirty="0" err="1"/>
              <a:t>Eksodus</a:t>
            </a:r>
            <a:r>
              <a:rPr lang="en-US" dirty="0"/>
              <a:t> 3:2-4: </a:t>
            </a:r>
            <a:r>
              <a:rPr lang="en-US" i="1" dirty="0"/>
              <a:t>“Toe </a:t>
            </a:r>
            <a:r>
              <a:rPr lang="en-US" i="1" dirty="0" err="1"/>
              <a:t>verskyn</a:t>
            </a:r>
            <a:r>
              <a:rPr lang="en-US" i="1" dirty="0"/>
              <a:t> die Engel van die Here </a:t>
            </a:r>
            <a:r>
              <a:rPr lang="en-US" i="1" dirty="0" err="1"/>
              <a:t>aan</a:t>
            </a:r>
            <a:r>
              <a:rPr lang="en-US" i="1" dirty="0"/>
              <a:t> </a:t>
            </a:r>
            <a:r>
              <a:rPr lang="en-US" i="1" dirty="0" err="1"/>
              <a:t>hom</a:t>
            </a:r>
            <a:r>
              <a:rPr lang="en-US" i="1" dirty="0"/>
              <a:t> in ‘n </a:t>
            </a:r>
            <a:r>
              <a:rPr lang="en-US" i="1" dirty="0" err="1"/>
              <a:t>vlam</a:t>
            </a:r>
            <a:r>
              <a:rPr lang="en-US" i="1" dirty="0"/>
              <a:t> </a:t>
            </a:r>
            <a:r>
              <a:rPr lang="en-US" i="1" dirty="0" err="1"/>
              <a:t>binne</a:t>
            </a:r>
            <a:r>
              <a:rPr lang="en-US" i="1" dirty="0"/>
              <a:t>-in ‘n </a:t>
            </a:r>
            <a:r>
              <a:rPr lang="en-US" i="1" dirty="0" err="1"/>
              <a:t>doringbos</a:t>
            </a:r>
            <a:r>
              <a:rPr lang="en-US" i="1" dirty="0"/>
              <a:t>………</a:t>
            </a:r>
            <a:r>
              <a:rPr lang="en-US" i="1" baseline="30000" dirty="0"/>
              <a:t>4</a:t>
            </a:r>
            <a:r>
              <a:rPr lang="en-US" i="1" dirty="0"/>
              <a:t>Toe die Here </a:t>
            </a:r>
            <a:r>
              <a:rPr lang="en-US" i="1" dirty="0" err="1"/>
              <a:t>sien</a:t>
            </a:r>
            <a:r>
              <a:rPr lang="en-US" i="1" dirty="0"/>
              <a:t> </a:t>
            </a:r>
            <a:r>
              <a:rPr lang="en-US" i="1" dirty="0" err="1"/>
              <a:t>dat</a:t>
            </a:r>
            <a:r>
              <a:rPr lang="en-US" i="1" dirty="0"/>
              <a:t> </a:t>
            </a:r>
            <a:r>
              <a:rPr lang="en-US" i="1" dirty="0" err="1"/>
              <a:t>hy</a:t>
            </a:r>
            <a:r>
              <a:rPr lang="en-US" i="1" dirty="0"/>
              <a:t> </a:t>
            </a:r>
            <a:r>
              <a:rPr lang="en-US" i="1" dirty="0" err="1"/>
              <a:t>nader</a:t>
            </a:r>
            <a:r>
              <a:rPr lang="en-US" i="1" dirty="0"/>
              <a:t> </a:t>
            </a:r>
            <a:r>
              <a:rPr lang="en-US" i="1" dirty="0" err="1"/>
              <a:t>kom</a:t>
            </a:r>
            <a:r>
              <a:rPr lang="en-US" i="1" dirty="0"/>
              <a:t> om </a:t>
            </a:r>
            <a:r>
              <a:rPr lang="en-US" i="1" dirty="0" err="1"/>
              <a:t>te</a:t>
            </a:r>
            <a:r>
              <a:rPr lang="en-US" i="1" dirty="0"/>
              <a:t> </a:t>
            </a:r>
            <a:r>
              <a:rPr lang="en-US" i="1" dirty="0" err="1"/>
              <a:t>kyk</a:t>
            </a:r>
            <a:r>
              <a:rPr lang="en-US" i="1" dirty="0"/>
              <a:t>, </a:t>
            </a:r>
            <a:r>
              <a:rPr lang="en-US" i="1" dirty="0" err="1"/>
              <a:t>roep</a:t>
            </a:r>
            <a:r>
              <a:rPr lang="en-US" i="1" dirty="0"/>
              <a:t> God </a:t>
            </a:r>
            <a:r>
              <a:rPr lang="en-US" i="1" dirty="0" err="1"/>
              <a:t>na</a:t>
            </a:r>
            <a:r>
              <a:rPr lang="en-US" i="1" dirty="0"/>
              <a:t> </a:t>
            </a:r>
            <a:r>
              <a:rPr lang="en-US" i="1" dirty="0" err="1"/>
              <a:t>hom</a:t>
            </a:r>
            <a:r>
              <a:rPr lang="en-US" i="1" dirty="0"/>
              <a:t> </a:t>
            </a:r>
            <a:r>
              <a:rPr lang="en-US" i="1" dirty="0" err="1"/>
              <a:t>uit</a:t>
            </a:r>
            <a:r>
              <a:rPr lang="en-US" i="1" dirty="0"/>
              <a:t> die </a:t>
            </a:r>
            <a:r>
              <a:rPr lang="en-US" i="1" dirty="0" err="1"/>
              <a:t>doringbos</a:t>
            </a:r>
            <a:r>
              <a:rPr lang="en-US" i="1" dirty="0"/>
              <a:t>: ‘Moses! Moses!’”</a:t>
            </a:r>
            <a:r>
              <a:rPr lang="en-US" dirty="0"/>
              <a:t> Let op in </a:t>
            </a:r>
            <a:r>
              <a:rPr lang="en-US" dirty="0" err="1"/>
              <a:t>vers</a:t>
            </a:r>
            <a:r>
              <a:rPr lang="en-US" dirty="0"/>
              <a:t> 1 </a:t>
            </a:r>
            <a:r>
              <a:rPr lang="en-US" dirty="0" err="1"/>
              <a:t>dat</a:t>
            </a:r>
            <a:r>
              <a:rPr lang="en-US" dirty="0"/>
              <a:t> </a:t>
            </a:r>
            <a:r>
              <a:rPr lang="en-US" dirty="0" err="1"/>
              <a:t>hierdie</a:t>
            </a:r>
            <a:r>
              <a:rPr lang="en-US" dirty="0"/>
              <a:t> </a:t>
            </a:r>
            <a:r>
              <a:rPr lang="en-US" dirty="0" err="1"/>
              <a:t>gebeurtenis</a:t>
            </a:r>
            <a:r>
              <a:rPr lang="en-US" dirty="0"/>
              <a:t> by Horeb (Sinai) </a:t>
            </a:r>
            <a:r>
              <a:rPr lang="en-US" dirty="0" err="1"/>
              <a:t>plaasgevind</a:t>
            </a:r>
            <a:r>
              <a:rPr lang="en-US" dirty="0"/>
              <a:t> het. </a:t>
            </a:r>
            <a:r>
              <a:rPr lang="en-US" dirty="0" err="1"/>
              <a:t>Dit</a:t>
            </a:r>
            <a:r>
              <a:rPr lang="en-US" dirty="0"/>
              <a:t> is </a:t>
            </a:r>
            <a:r>
              <a:rPr lang="en-US" dirty="0" err="1"/>
              <a:t>duidelik</a:t>
            </a:r>
            <a:r>
              <a:rPr lang="en-US" dirty="0"/>
              <a:t> </a:t>
            </a:r>
            <a:r>
              <a:rPr lang="en-US" dirty="0" err="1"/>
              <a:t>dat</a:t>
            </a:r>
            <a:r>
              <a:rPr lang="en-US" dirty="0"/>
              <a:t> </a:t>
            </a:r>
            <a:r>
              <a:rPr lang="en-US" dirty="0" err="1"/>
              <a:t>wanneer</a:t>
            </a:r>
            <a:r>
              <a:rPr lang="en-US" dirty="0"/>
              <a:t> </a:t>
            </a:r>
            <a:r>
              <a:rPr lang="en-US" dirty="0" err="1"/>
              <a:t>daar</a:t>
            </a:r>
            <a:r>
              <a:rPr lang="en-US" dirty="0"/>
              <a:t> in die </a:t>
            </a:r>
            <a:r>
              <a:rPr lang="en-US" dirty="0" err="1"/>
              <a:t>Ou</a:t>
            </a:r>
            <a:r>
              <a:rPr lang="en-US" dirty="0"/>
              <a:t> Testament </a:t>
            </a:r>
            <a:r>
              <a:rPr lang="en-US" dirty="0" err="1"/>
              <a:t>verwys</a:t>
            </a:r>
            <a:r>
              <a:rPr lang="en-US" dirty="0"/>
              <a:t> word </a:t>
            </a:r>
            <a:r>
              <a:rPr lang="en-US" dirty="0" err="1"/>
              <a:t>na</a:t>
            </a:r>
            <a:r>
              <a:rPr lang="en-US" dirty="0"/>
              <a:t> “die Engel van die Here”, is </a:t>
            </a:r>
            <a:r>
              <a:rPr lang="en-US" dirty="0" err="1"/>
              <a:t>verwys</a:t>
            </a:r>
            <a:r>
              <a:rPr lang="en-US" dirty="0"/>
              <a:t> </a:t>
            </a:r>
            <a:r>
              <a:rPr lang="en-US" dirty="0" err="1"/>
              <a:t>na</a:t>
            </a:r>
            <a:r>
              <a:rPr lang="en-US" dirty="0"/>
              <a:t> Jesus. </a:t>
            </a:r>
            <a:r>
              <a:rPr lang="en-US" dirty="0" err="1"/>
              <a:t>Dit</a:t>
            </a:r>
            <a:r>
              <a:rPr lang="en-US" dirty="0"/>
              <a:t> is </a:t>
            </a:r>
            <a:r>
              <a:rPr lang="en-US" dirty="0" err="1"/>
              <a:t>anders</a:t>
            </a:r>
            <a:r>
              <a:rPr lang="en-US" dirty="0"/>
              <a:t> as wat </a:t>
            </a:r>
            <a:r>
              <a:rPr lang="en-US" dirty="0" err="1"/>
              <a:t>daar</a:t>
            </a:r>
            <a:r>
              <a:rPr lang="en-US" dirty="0"/>
              <a:t> </a:t>
            </a:r>
            <a:r>
              <a:rPr lang="en-US" dirty="0" err="1"/>
              <a:t>verwys</a:t>
            </a:r>
            <a:r>
              <a:rPr lang="en-US" dirty="0"/>
              <a:t> word </a:t>
            </a:r>
            <a:r>
              <a:rPr lang="en-US" dirty="0" err="1"/>
              <a:t>na</a:t>
            </a:r>
            <a:r>
              <a:rPr lang="en-US" dirty="0"/>
              <a:t> “‘n </a:t>
            </a:r>
            <a:r>
              <a:rPr lang="en-US" dirty="0" err="1"/>
              <a:t>engel</a:t>
            </a:r>
            <a:r>
              <a:rPr lang="en-US" dirty="0"/>
              <a:t> van die Here”.</a:t>
            </a:r>
            <a:endParaRPr lang="en-ZA" dirty="0"/>
          </a:p>
        </p:txBody>
      </p:sp>
    </p:spTree>
    <p:extLst>
      <p:ext uri="{BB962C8B-B14F-4D97-AF65-F5344CB8AC3E}">
        <p14:creationId xmlns:p14="http://schemas.microsoft.com/office/powerpoint/2010/main" val="28861821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550415" y="204188"/>
            <a:ext cx="11215487" cy="318456"/>
          </a:xfrm>
        </p:spPr>
        <p:txBody>
          <a:bodyPr>
            <a:noAutofit/>
          </a:bodyPr>
          <a:lstStyle/>
          <a:p>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Aangesig</a:t>
            </a:r>
            <a:r>
              <a:rPr lang="en-ZA" sz="3200" b="1" dirty="0">
                <a:solidFill>
                  <a:srgbClr val="FF0000"/>
                </a:solidFill>
                <a:effectLst>
                  <a:outerShdw blurRad="50800" dist="38100" dir="2700000" algn="tl" rotWithShape="0">
                    <a:prstClr val="black">
                      <a:alpha val="40000"/>
                    </a:prstClr>
                  </a:outerShdw>
                </a:effectLst>
              </a:rPr>
              <a:t> van God – Die Engel van die Here – Jesus Christus</a:t>
            </a:r>
            <a:endParaRPr lang="en-ZA" sz="5400" dirty="0"/>
          </a:p>
        </p:txBody>
      </p:sp>
      <p:sp>
        <p:nvSpPr>
          <p:cNvPr id="5" name="Rectangle 4">
            <a:extLst>
              <a:ext uri="{FF2B5EF4-FFF2-40B4-BE49-F238E27FC236}">
                <a16:creationId xmlns:a16="http://schemas.microsoft.com/office/drawing/2014/main" id="{79D3CC39-C3C2-4218-B7A2-917C057BA598}"/>
              </a:ext>
            </a:extLst>
          </p:cNvPr>
          <p:cNvSpPr/>
          <p:nvPr/>
        </p:nvSpPr>
        <p:spPr>
          <a:xfrm>
            <a:off x="236737" y="655807"/>
            <a:ext cx="11718526" cy="5355312"/>
          </a:xfrm>
          <a:prstGeom prst="rect">
            <a:avLst/>
          </a:prstGeom>
        </p:spPr>
        <p:txBody>
          <a:bodyPr wrap="square">
            <a:spAutoFit/>
          </a:bodyPr>
          <a:lstStyle/>
          <a:p>
            <a:pPr marL="285750" indent="-285750">
              <a:buFont typeface="Arial" panose="020B0604020202020204" pitchFamily="34" charset="0"/>
              <a:buChar char="•"/>
            </a:pPr>
            <a:r>
              <a:rPr lang="en-US" b="1" u="sng" dirty="0">
                <a:solidFill>
                  <a:srgbClr val="0070C0"/>
                </a:solidFill>
              </a:rPr>
              <a:t>Wie het </a:t>
            </a:r>
            <a:r>
              <a:rPr lang="en-US" b="1" u="sng" dirty="0" err="1">
                <a:solidFill>
                  <a:srgbClr val="0070C0"/>
                </a:solidFill>
              </a:rPr>
              <a:t>saam</a:t>
            </a:r>
            <a:r>
              <a:rPr lang="en-US" b="1" u="sng" dirty="0">
                <a:solidFill>
                  <a:srgbClr val="0070C0"/>
                </a:solidFill>
              </a:rPr>
              <a:t> met die </a:t>
            </a:r>
            <a:r>
              <a:rPr lang="en-US" b="1" u="sng" dirty="0" err="1">
                <a:solidFill>
                  <a:srgbClr val="0070C0"/>
                </a:solidFill>
              </a:rPr>
              <a:t>Israeliete</a:t>
            </a:r>
            <a:r>
              <a:rPr lang="en-US" b="1" u="sng" dirty="0">
                <a:solidFill>
                  <a:srgbClr val="0070C0"/>
                </a:solidFill>
              </a:rPr>
              <a:t> in ‘n </a:t>
            </a:r>
            <a:r>
              <a:rPr lang="en-US" b="1" u="sng" dirty="0" err="1">
                <a:solidFill>
                  <a:srgbClr val="0070C0"/>
                </a:solidFill>
              </a:rPr>
              <a:t>wolkkolom</a:t>
            </a:r>
            <a:r>
              <a:rPr lang="en-US" b="1" u="sng" dirty="0">
                <a:solidFill>
                  <a:srgbClr val="0070C0"/>
                </a:solidFill>
              </a:rPr>
              <a:t> </a:t>
            </a:r>
            <a:r>
              <a:rPr lang="en-US" b="1" u="sng" dirty="0" err="1">
                <a:solidFill>
                  <a:srgbClr val="0070C0"/>
                </a:solidFill>
              </a:rPr>
              <a:t>getrek</a:t>
            </a:r>
            <a:r>
              <a:rPr lang="en-US" b="1" u="sng" dirty="0">
                <a:solidFill>
                  <a:srgbClr val="0070C0"/>
                </a:solidFill>
              </a:rPr>
              <a:t>?</a:t>
            </a:r>
            <a:r>
              <a:rPr lang="en-US" dirty="0">
                <a:solidFill>
                  <a:srgbClr val="0070C0"/>
                </a:solidFill>
              </a:rPr>
              <a:t> </a:t>
            </a:r>
            <a:r>
              <a:rPr lang="en-US" dirty="0" err="1"/>
              <a:t>Eksodus</a:t>
            </a:r>
            <a:r>
              <a:rPr lang="en-US" dirty="0"/>
              <a:t> 14:19: </a:t>
            </a:r>
            <a:r>
              <a:rPr lang="en-US" i="1" dirty="0"/>
              <a:t>“Die Engel van God wat </a:t>
            </a:r>
            <a:r>
              <a:rPr lang="en-US" i="1" dirty="0" err="1"/>
              <a:t>altyd</a:t>
            </a:r>
            <a:r>
              <a:rPr lang="en-US" i="1" dirty="0"/>
              <a:t> </a:t>
            </a:r>
            <a:r>
              <a:rPr lang="en-US" i="1" dirty="0" err="1"/>
              <a:t>voor</a:t>
            </a:r>
            <a:r>
              <a:rPr lang="en-US" i="1" dirty="0"/>
              <a:t> die </a:t>
            </a:r>
            <a:r>
              <a:rPr lang="en-US" i="1" dirty="0" err="1"/>
              <a:t>Israeliete</a:t>
            </a:r>
            <a:r>
              <a:rPr lang="en-US" i="1" dirty="0"/>
              <a:t> </a:t>
            </a:r>
            <a:r>
              <a:rPr lang="en-US" i="1" dirty="0" err="1"/>
              <a:t>uit</a:t>
            </a:r>
            <a:r>
              <a:rPr lang="en-US" i="1" dirty="0"/>
              <a:t> </a:t>
            </a:r>
            <a:r>
              <a:rPr lang="en-US" i="1" dirty="0" err="1"/>
              <a:t>beweeg</a:t>
            </a:r>
            <a:r>
              <a:rPr lang="en-US" i="1" dirty="0"/>
              <a:t> het </a:t>
            </a:r>
            <a:r>
              <a:rPr lang="en-US" i="1" dirty="0" err="1"/>
              <a:t>terwyl</a:t>
            </a:r>
            <a:r>
              <a:rPr lang="en-US" i="1" dirty="0"/>
              <a:t> </a:t>
            </a:r>
            <a:r>
              <a:rPr lang="en-US" i="1" dirty="0" err="1"/>
              <a:t>hulle</a:t>
            </a:r>
            <a:r>
              <a:rPr lang="en-US" i="1" dirty="0"/>
              <a:t> </a:t>
            </a:r>
            <a:r>
              <a:rPr lang="en-US" i="1" dirty="0" err="1"/>
              <a:t>getrek</a:t>
            </a:r>
            <a:r>
              <a:rPr lang="en-US" i="1" dirty="0"/>
              <a:t> het, het </a:t>
            </a:r>
            <a:r>
              <a:rPr lang="en-US" i="1" dirty="0" err="1"/>
              <a:t>nou</a:t>
            </a:r>
            <a:r>
              <a:rPr lang="en-US" i="1" dirty="0"/>
              <a:t> </a:t>
            </a:r>
            <a:r>
              <a:rPr lang="en-US" i="1" dirty="0" err="1"/>
              <a:t>agter</a:t>
            </a:r>
            <a:r>
              <a:rPr lang="en-US" i="1" dirty="0"/>
              <a:t> </a:t>
            </a:r>
            <a:r>
              <a:rPr lang="en-US" i="1" dirty="0" err="1"/>
              <a:t>hulle</a:t>
            </a:r>
            <a:r>
              <a:rPr lang="en-US" i="1" dirty="0"/>
              <a:t> </a:t>
            </a:r>
            <a:r>
              <a:rPr lang="en-US" i="1" dirty="0" err="1"/>
              <a:t>plek</a:t>
            </a:r>
            <a:r>
              <a:rPr lang="en-US" i="1" dirty="0"/>
              <a:t> </a:t>
            </a:r>
            <a:r>
              <a:rPr lang="en-US" i="1" dirty="0" err="1"/>
              <a:t>ingeneem</a:t>
            </a:r>
            <a:r>
              <a:rPr lang="en-US" i="1" dirty="0"/>
              <a:t>. Ook die </a:t>
            </a:r>
            <a:r>
              <a:rPr lang="en-US" i="1" dirty="0" err="1"/>
              <a:t>wolkkolom</a:t>
            </a:r>
            <a:r>
              <a:rPr lang="en-US" i="1" dirty="0"/>
              <a:t> wat </a:t>
            </a:r>
            <a:r>
              <a:rPr lang="en-US" i="1" dirty="0" err="1"/>
              <a:t>voor</a:t>
            </a:r>
            <a:r>
              <a:rPr lang="en-US" i="1" dirty="0"/>
              <a:t> </a:t>
            </a:r>
            <a:r>
              <a:rPr lang="en-US" i="1" dirty="0" err="1"/>
              <a:t>hulle</a:t>
            </a:r>
            <a:r>
              <a:rPr lang="en-US" i="1" dirty="0"/>
              <a:t> was, het </a:t>
            </a:r>
            <a:r>
              <a:rPr lang="en-US" i="1" dirty="0" err="1"/>
              <a:t>agter</a:t>
            </a:r>
            <a:r>
              <a:rPr lang="en-US" i="1" dirty="0"/>
              <a:t> </a:t>
            </a:r>
            <a:r>
              <a:rPr lang="en-US" i="1" dirty="0" err="1"/>
              <a:t>hulle</a:t>
            </a:r>
            <a:r>
              <a:rPr lang="en-US" i="1" dirty="0"/>
              <a:t> </a:t>
            </a:r>
            <a:r>
              <a:rPr lang="en-US" i="1" dirty="0" err="1"/>
              <a:t>ingeskuif</a:t>
            </a:r>
            <a:r>
              <a:rPr lang="en-US" i="1" dirty="0"/>
              <a:t>.” </a:t>
            </a:r>
            <a:r>
              <a:rPr lang="en-US" dirty="0"/>
              <a:t>Jesus was </a:t>
            </a:r>
            <a:r>
              <a:rPr lang="en-US" dirty="0" err="1"/>
              <a:t>saam</a:t>
            </a:r>
            <a:r>
              <a:rPr lang="en-US" dirty="0"/>
              <a:t> met </a:t>
            </a:r>
            <a:r>
              <a:rPr lang="en-US" dirty="0" err="1"/>
              <a:t>hulle</a:t>
            </a:r>
            <a:r>
              <a:rPr lang="en-US" dirty="0"/>
              <a:t> in die </a:t>
            </a:r>
            <a:r>
              <a:rPr lang="en-US" dirty="0" err="1"/>
              <a:t>woestyn</a:t>
            </a:r>
            <a:r>
              <a:rPr lang="en-US" dirty="0"/>
              <a:t>.</a:t>
            </a:r>
            <a:endParaRPr lang="en-ZA" dirty="0"/>
          </a:p>
          <a:p>
            <a:pPr marL="285750" indent="-285750">
              <a:buFont typeface="Arial" panose="020B0604020202020204" pitchFamily="34" charset="0"/>
              <a:buChar char="•"/>
            </a:pPr>
            <a:r>
              <a:rPr lang="en-US" b="1" u="sng" dirty="0">
                <a:solidFill>
                  <a:srgbClr val="0070C0"/>
                </a:solidFill>
              </a:rPr>
              <a:t>Wie het </a:t>
            </a:r>
            <a:r>
              <a:rPr lang="en-US" b="1" u="sng" dirty="0" err="1">
                <a:solidFill>
                  <a:srgbClr val="0070C0"/>
                </a:solidFill>
              </a:rPr>
              <a:t>telkens</a:t>
            </a:r>
            <a:r>
              <a:rPr lang="en-US" b="1" u="sng" dirty="0">
                <a:solidFill>
                  <a:srgbClr val="0070C0"/>
                </a:solidFill>
              </a:rPr>
              <a:t> met Moses </a:t>
            </a:r>
            <a:r>
              <a:rPr lang="en-US" b="1" u="sng" dirty="0" err="1">
                <a:solidFill>
                  <a:srgbClr val="0070C0"/>
                </a:solidFill>
              </a:rPr>
              <a:t>gepraat</a:t>
            </a:r>
            <a:r>
              <a:rPr lang="en-US" b="1" u="sng" dirty="0">
                <a:solidFill>
                  <a:srgbClr val="0070C0"/>
                </a:solidFill>
              </a:rPr>
              <a:t>?</a:t>
            </a:r>
            <a:r>
              <a:rPr lang="en-US" dirty="0">
                <a:solidFill>
                  <a:srgbClr val="0070C0"/>
                </a:solidFill>
              </a:rPr>
              <a:t> </a:t>
            </a:r>
            <a:r>
              <a:rPr lang="en-US" dirty="0"/>
              <a:t>Numeri 12:4-8: </a:t>
            </a:r>
            <a:r>
              <a:rPr lang="en-US" i="1" dirty="0"/>
              <a:t>“</a:t>
            </a:r>
            <a:r>
              <a:rPr lang="en-US" i="1" baseline="30000" dirty="0"/>
              <a:t>4</a:t>
            </a:r>
            <a:r>
              <a:rPr lang="en-US" i="1" dirty="0"/>
              <a:t>Die Here het </a:t>
            </a:r>
            <a:r>
              <a:rPr lang="en-US" i="1" dirty="0" err="1"/>
              <a:t>onmiddellik</a:t>
            </a:r>
            <a:r>
              <a:rPr lang="en-US" i="1" dirty="0"/>
              <a:t> </a:t>
            </a:r>
            <a:r>
              <a:rPr lang="en-US" i="1" dirty="0" err="1"/>
              <a:t>vir</a:t>
            </a:r>
            <a:r>
              <a:rPr lang="en-US" i="1" dirty="0"/>
              <a:t> Moses, </a:t>
            </a:r>
            <a:r>
              <a:rPr lang="en-US" i="1" dirty="0" err="1"/>
              <a:t>Aäron</a:t>
            </a:r>
            <a:r>
              <a:rPr lang="en-US" i="1" dirty="0"/>
              <a:t> </a:t>
            </a:r>
            <a:r>
              <a:rPr lang="en-US" i="1" dirty="0" err="1"/>
              <a:t>en</a:t>
            </a:r>
            <a:r>
              <a:rPr lang="en-US" i="1" dirty="0"/>
              <a:t> </a:t>
            </a:r>
            <a:r>
              <a:rPr lang="en-US" i="1" dirty="0" err="1"/>
              <a:t>Mirjam</a:t>
            </a:r>
            <a:r>
              <a:rPr lang="en-US" i="1" dirty="0"/>
              <a:t> </a:t>
            </a:r>
            <a:r>
              <a:rPr lang="en-US" i="1" dirty="0" err="1"/>
              <a:t>gesê</a:t>
            </a:r>
            <a:r>
              <a:rPr lang="en-US" i="1" dirty="0"/>
              <a:t>: ‘</a:t>
            </a:r>
            <a:r>
              <a:rPr lang="en-US" i="1" dirty="0" err="1"/>
              <a:t>Gaan</a:t>
            </a:r>
            <a:r>
              <a:rPr lang="en-US" i="1" dirty="0"/>
              <a:t> </a:t>
            </a:r>
            <a:r>
              <a:rPr lang="en-US" i="1" dirty="0" err="1"/>
              <a:t>julle</a:t>
            </a:r>
            <a:r>
              <a:rPr lang="en-US" i="1" dirty="0"/>
              <a:t> </a:t>
            </a:r>
            <a:r>
              <a:rPr lang="en-US" i="1" dirty="0" err="1"/>
              <a:t>aldrie</a:t>
            </a:r>
            <a:r>
              <a:rPr lang="en-US" i="1" dirty="0"/>
              <a:t> </a:t>
            </a:r>
            <a:r>
              <a:rPr lang="en-US" i="1" dirty="0" err="1"/>
              <a:t>na</a:t>
            </a:r>
            <a:r>
              <a:rPr lang="en-US" i="1" dirty="0"/>
              <a:t> die tent van </a:t>
            </a:r>
            <a:r>
              <a:rPr lang="en-US" i="1" dirty="0" err="1"/>
              <a:t>ontmoeting</a:t>
            </a:r>
            <a:r>
              <a:rPr lang="en-US" i="1" dirty="0"/>
              <a:t> toe!’ </a:t>
            </a:r>
            <a:r>
              <a:rPr lang="en-US" i="1" dirty="0" err="1"/>
              <a:t>En</a:t>
            </a:r>
            <a:r>
              <a:rPr lang="en-US" i="1" dirty="0"/>
              <a:t> </a:t>
            </a:r>
            <a:r>
              <a:rPr lang="en-US" i="1" dirty="0" err="1"/>
              <a:t>hulle</a:t>
            </a:r>
            <a:r>
              <a:rPr lang="en-US" i="1" dirty="0"/>
              <a:t> </a:t>
            </a:r>
            <a:r>
              <a:rPr lang="en-US" i="1" dirty="0" err="1"/>
              <a:t>drie</a:t>
            </a:r>
            <a:r>
              <a:rPr lang="en-US" i="1" dirty="0"/>
              <a:t> het </a:t>
            </a:r>
            <a:r>
              <a:rPr lang="en-US" i="1" dirty="0" err="1"/>
              <a:t>gegaan</a:t>
            </a:r>
            <a:r>
              <a:rPr lang="en-US" i="1" dirty="0"/>
              <a:t>. </a:t>
            </a:r>
            <a:r>
              <a:rPr lang="en-US" i="1" baseline="30000" dirty="0"/>
              <a:t>5</a:t>
            </a:r>
            <a:r>
              <a:rPr lang="en-US" i="1" dirty="0"/>
              <a:t>Die Here het toe in ‘n </a:t>
            </a:r>
            <a:r>
              <a:rPr lang="en-US" i="1" dirty="0" err="1"/>
              <a:t>wolk</a:t>
            </a:r>
            <a:r>
              <a:rPr lang="en-US" i="1" dirty="0"/>
              <a:t> </a:t>
            </a:r>
            <a:r>
              <a:rPr lang="en-US" i="1" dirty="0" err="1"/>
              <a:t>afgekom</a:t>
            </a:r>
            <a:r>
              <a:rPr lang="en-US" i="1" dirty="0"/>
              <a:t>, by die ingang van die tent </a:t>
            </a:r>
            <a:r>
              <a:rPr lang="en-US" i="1" dirty="0" err="1"/>
              <a:t>gaan</a:t>
            </a:r>
            <a:r>
              <a:rPr lang="en-US" i="1" dirty="0"/>
              <a:t> </a:t>
            </a:r>
            <a:r>
              <a:rPr lang="en-US" i="1" dirty="0" err="1"/>
              <a:t>staan</a:t>
            </a:r>
            <a:r>
              <a:rPr lang="en-US" i="1" dirty="0"/>
              <a:t> </a:t>
            </a:r>
            <a:r>
              <a:rPr lang="en-US" i="1" dirty="0" err="1"/>
              <a:t>en</a:t>
            </a:r>
            <a:r>
              <a:rPr lang="en-US" i="1" dirty="0"/>
              <a:t> </a:t>
            </a:r>
            <a:r>
              <a:rPr lang="en-US" i="1" dirty="0" err="1"/>
              <a:t>Aäron</a:t>
            </a:r>
            <a:r>
              <a:rPr lang="en-US" i="1" dirty="0"/>
              <a:t> </a:t>
            </a:r>
            <a:r>
              <a:rPr lang="en-US" i="1" dirty="0" err="1"/>
              <a:t>en</a:t>
            </a:r>
            <a:r>
              <a:rPr lang="en-US" i="1" dirty="0"/>
              <a:t> </a:t>
            </a:r>
            <a:r>
              <a:rPr lang="en-US" i="1" dirty="0" err="1"/>
              <a:t>Mirjam</a:t>
            </a:r>
            <a:r>
              <a:rPr lang="en-US" i="1" dirty="0"/>
              <a:t> </a:t>
            </a:r>
            <a:r>
              <a:rPr lang="en-US" i="1" dirty="0" err="1"/>
              <a:t>nader</a:t>
            </a:r>
            <a:r>
              <a:rPr lang="en-US" i="1" dirty="0"/>
              <a:t> </a:t>
            </a:r>
            <a:r>
              <a:rPr lang="en-US" i="1" dirty="0" err="1"/>
              <a:t>geroep</a:t>
            </a:r>
            <a:r>
              <a:rPr lang="en-US" i="1" dirty="0"/>
              <a:t>……….</a:t>
            </a:r>
            <a:r>
              <a:rPr lang="en-US" i="1" baseline="30000" dirty="0"/>
              <a:t>7</a:t>
            </a:r>
            <a:r>
              <a:rPr lang="en-US" i="1" dirty="0"/>
              <a:t>Maar met my </a:t>
            </a:r>
            <a:r>
              <a:rPr lang="en-US" i="1" dirty="0" err="1"/>
              <a:t>dienaar</a:t>
            </a:r>
            <a:r>
              <a:rPr lang="en-US" i="1" dirty="0"/>
              <a:t> Moses is </a:t>
            </a:r>
            <a:r>
              <a:rPr lang="en-US" i="1" dirty="0" err="1"/>
              <a:t>dit</a:t>
            </a:r>
            <a:r>
              <a:rPr lang="en-US" i="1" dirty="0"/>
              <a:t> </a:t>
            </a:r>
            <a:r>
              <a:rPr lang="en-US" i="1" dirty="0" err="1"/>
              <a:t>anders</a:t>
            </a:r>
            <a:r>
              <a:rPr lang="en-US" i="1" dirty="0"/>
              <a:t>. Hy is die </a:t>
            </a:r>
            <a:r>
              <a:rPr lang="en-US" i="1" dirty="0" err="1"/>
              <a:t>betroubaarste</a:t>
            </a:r>
            <a:r>
              <a:rPr lang="en-US" i="1" dirty="0"/>
              <a:t> in my </a:t>
            </a:r>
            <a:r>
              <a:rPr lang="en-US" i="1" dirty="0" err="1"/>
              <a:t>diens</a:t>
            </a:r>
            <a:r>
              <a:rPr lang="en-US" i="1" dirty="0"/>
              <a:t>. </a:t>
            </a:r>
            <a:r>
              <a:rPr lang="en-US" i="1" baseline="30000" dirty="0"/>
              <a:t>8</a:t>
            </a:r>
            <a:r>
              <a:rPr lang="en-US" i="1" dirty="0"/>
              <a:t>Met </a:t>
            </a:r>
            <a:r>
              <a:rPr lang="en-US" i="1" dirty="0" err="1"/>
              <a:t>hóm</a:t>
            </a:r>
            <a:r>
              <a:rPr lang="en-US" i="1" dirty="0"/>
              <a:t> </a:t>
            </a:r>
            <a:r>
              <a:rPr lang="en-US" i="1" dirty="0" err="1"/>
              <a:t>praat</a:t>
            </a:r>
            <a:r>
              <a:rPr lang="en-US" i="1" dirty="0"/>
              <a:t> </a:t>
            </a:r>
            <a:r>
              <a:rPr lang="en-US" i="1" dirty="0" err="1"/>
              <a:t>Ek</a:t>
            </a:r>
            <a:r>
              <a:rPr lang="en-US" i="1" dirty="0"/>
              <a:t> </a:t>
            </a:r>
            <a:r>
              <a:rPr lang="en-US" i="1" dirty="0" err="1"/>
              <a:t>direk</a:t>
            </a:r>
            <a:r>
              <a:rPr lang="en-US" i="1" dirty="0"/>
              <a:t> </a:t>
            </a:r>
            <a:r>
              <a:rPr lang="en-US" i="1" dirty="0" err="1"/>
              <a:t>en</a:t>
            </a:r>
            <a:r>
              <a:rPr lang="en-US" i="1" dirty="0"/>
              <a:t> </a:t>
            </a:r>
            <a:r>
              <a:rPr lang="en-US" i="1" dirty="0" err="1"/>
              <a:t>persoonlik</a:t>
            </a:r>
            <a:r>
              <a:rPr lang="en-US" i="1" dirty="0"/>
              <a:t>, </a:t>
            </a:r>
            <a:r>
              <a:rPr lang="en-US" i="1" dirty="0" err="1"/>
              <a:t>nie</a:t>
            </a:r>
            <a:r>
              <a:rPr lang="en-US" i="1" dirty="0"/>
              <a:t> in </a:t>
            </a:r>
            <a:r>
              <a:rPr lang="en-US" i="1" dirty="0" err="1"/>
              <a:t>raaisels</a:t>
            </a:r>
            <a:r>
              <a:rPr lang="en-US" i="1" dirty="0"/>
              <a:t> </a:t>
            </a:r>
            <a:r>
              <a:rPr lang="en-US" i="1" dirty="0" err="1"/>
              <a:t>nie</a:t>
            </a:r>
            <a:r>
              <a:rPr lang="en-US" i="1" dirty="0"/>
              <a:t>. Hy </a:t>
            </a:r>
            <a:r>
              <a:rPr lang="en-US" i="1" dirty="0" err="1"/>
              <a:t>sien</a:t>
            </a:r>
            <a:r>
              <a:rPr lang="en-US" i="1" dirty="0"/>
              <a:t> </a:t>
            </a:r>
            <a:r>
              <a:rPr lang="en-US" i="1" u="sng" dirty="0" err="1"/>
              <a:t>selfs</a:t>
            </a:r>
            <a:r>
              <a:rPr lang="en-US" i="1" u="sng" dirty="0"/>
              <a:t> die </a:t>
            </a:r>
            <a:r>
              <a:rPr lang="en-US" i="1" u="sng" dirty="0" err="1"/>
              <a:t>gestalte</a:t>
            </a:r>
            <a:r>
              <a:rPr lang="en-US" i="1" u="sng" dirty="0"/>
              <a:t> van die Here</a:t>
            </a:r>
            <a:r>
              <a:rPr lang="en-US" i="1" dirty="0"/>
              <a:t>…”</a:t>
            </a:r>
            <a:r>
              <a:rPr lang="en-US" dirty="0"/>
              <a:t> Al </a:t>
            </a:r>
            <a:r>
              <a:rPr lang="en-US" dirty="0" err="1"/>
              <a:t>Gestalte</a:t>
            </a:r>
            <a:r>
              <a:rPr lang="en-US" dirty="0"/>
              <a:t> van die Here wat die </a:t>
            </a:r>
            <a:r>
              <a:rPr lang="en-US" dirty="0" err="1"/>
              <a:t>mens</a:t>
            </a:r>
            <a:r>
              <a:rPr lang="en-US" dirty="0"/>
              <a:t> </a:t>
            </a:r>
            <a:r>
              <a:rPr lang="en-US" dirty="0" err="1"/>
              <a:t>kan</a:t>
            </a:r>
            <a:r>
              <a:rPr lang="en-US" dirty="0"/>
              <a:t> </a:t>
            </a:r>
            <a:r>
              <a:rPr lang="en-US" dirty="0" err="1"/>
              <a:t>sien</a:t>
            </a:r>
            <a:r>
              <a:rPr lang="en-US" dirty="0"/>
              <a:t>, is Jesus.</a:t>
            </a:r>
            <a:endParaRPr lang="en-ZA" dirty="0"/>
          </a:p>
          <a:p>
            <a:pPr marL="285750" indent="-285750">
              <a:buFont typeface="Arial" panose="020B0604020202020204" pitchFamily="34" charset="0"/>
              <a:buChar char="•"/>
            </a:pPr>
            <a:r>
              <a:rPr lang="en-US" b="1" u="sng" dirty="0">
                <a:solidFill>
                  <a:srgbClr val="0070C0"/>
                </a:solidFill>
              </a:rPr>
              <a:t>Jesus, die </a:t>
            </a:r>
            <a:r>
              <a:rPr lang="en-US" b="1" u="sng" dirty="0" err="1">
                <a:solidFill>
                  <a:srgbClr val="0070C0"/>
                </a:solidFill>
              </a:rPr>
              <a:t>Bevelvoerder</a:t>
            </a:r>
            <a:r>
              <a:rPr lang="en-US" b="1" u="sng" dirty="0">
                <a:solidFill>
                  <a:srgbClr val="0070C0"/>
                </a:solidFill>
              </a:rPr>
              <a:t> van die </a:t>
            </a:r>
            <a:r>
              <a:rPr lang="en-US" b="1" u="sng" dirty="0" err="1">
                <a:solidFill>
                  <a:srgbClr val="0070C0"/>
                </a:solidFill>
              </a:rPr>
              <a:t>leër</a:t>
            </a:r>
            <a:r>
              <a:rPr lang="en-US" b="1" u="sng" dirty="0">
                <a:solidFill>
                  <a:srgbClr val="0070C0"/>
                </a:solidFill>
              </a:rPr>
              <a:t> van die Here:  </a:t>
            </a:r>
            <a:r>
              <a:rPr lang="en-US" dirty="0" err="1"/>
              <a:t>Josua</a:t>
            </a:r>
            <a:r>
              <a:rPr lang="en-US" dirty="0"/>
              <a:t> 5:13-15 </a:t>
            </a:r>
            <a:r>
              <a:rPr lang="en-US" i="1" dirty="0"/>
              <a:t>“</a:t>
            </a:r>
            <a:r>
              <a:rPr lang="en-US" i="1" baseline="30000" dirty="0"/>
              <a:t>13</a:t>
            </a:r>
            <a:r>
              <a:rPr lang="en-US" i="1" dirty="0"/>
              <a:t>Josua was </a:t>
            </a:r>
            <a:r>
              <a:rPr lang="en-US" i="1" dirty="0" err="1"/>
              <a:t>naby</a:t>
            </a:r>
            <a:r>
              <a:rPr lang="en-US" i="1" dirty="0"/>
              <a:t> </a:t>
            </a:r>
            <a:r>
              <a:rPr lang="en-US" i="1" dirty="0" err="1"/>
              <a:t>Jerigo</a:t>
            </a:r>
            <a:r>
              <a:rPr lang="en-US" i="1" dirty="0"/>
              <a:t>. Toe </a:t>
            </a:r>
            <a:r>
              <a:rPr lang="en-US" i="1" dirty="0" err="1"/>
              <a:t>hy</a:t>
            </a:r>
            <a:r>
              <a:rPr lang="en-US" i="1" dirty="0"/>
              <a:t> </a:t>
            </a:r>
            <a:r>
              <a:rPr lang="en-US" i="1" dirty="0" err="1"/>
              <a:t>sien</a:t>
            </a:r>
            <a:r>
              <a:rPr lang="en-US" i="1" dirty="0"/>
              <a:t>, </a:t>
            </a:r>
            <a:r>
              <a:rPr lang="en-US" i="1" dirty="0" err="1"/>
              <a:t>staan</a:t>
            </a:r>
            <a:r>
              <a:rPr lang="en-US" i="1" dirty="0"/>
              <a:t> </a:t>
            </a:r>
            <a:r>
              <a:rPr lang="en-US" i="1" dirty="0" err="1"/>
              <a:t>daar</a:t>
            </a:r>
            <a:r>
              <a:rPr lang="en-US" i="1" dirty="0"/>
              <a:t> ‘n man </a:t>
            </a:r>
            <a:r>
              <a:rPr lang="en-US" i="1" dirty="0" err="1"/>
              <a:t>voor</a:t>
            </a:r>
            <a:r>
              <a:rPr lang="en-US" i="1" dirty="0"/>
              <a:t> </a:t>
            </a:r>
            <a:r>
              <a:rPr lang="en-US" i="1" dirty="0" err="1"/>
              <a:t>hom</a:t>
            </a:r>
            <a:r>
              <a:rPr lang="en-US" i="1" dirty="0"/>
              <a:t> met ‘n </a:t>
            </a:r>
            <a:r>
              <a:rPr lang="en-US" i="1" dirty="0" err="1"/>
              <a:t>ontblote</a:t>
            </a:r>
            <a:r>
              <a:rPr lang="en-US" i="1" dirty="0"/>
              <a:t> </a:t>
            </a:r>
            <a:r>
              <a:rPr lang="en-US" i="1" dirty="0" err="1"/>
              <a:t>swaard</a:t>
            </a:r>
            <a:r>
              <a:rPr lang="en-US" i="1" dirty="0"/>
              <a:t> in die hand. </a:t>
            </a:r>
            <a:r>
              <a:rPr lang="en-US" i="1" dirty="0" err="1"/>
              <a:t>Josua</a:t>
            </a:r>
            <a:r>
              <a:rPr lang="en-US" i="1" dirty="0"/>
              <a:t> het </a:t>
            </a:r>
            <a:r>
              <a:rPr lang="en-US" i="1" dirty="0" err="1"/>
              <a:t>na</a:t>
            </a:r>
            <a:r>
              <a:rPr lang="en-US" i="1" dirty="0"/>
              <a:t> </a:t>
            </a:r>
            <a:r>
              <a:rPr lang="en-US" i="1" dirty="0" err="1"/>
              <a:t>hom</a:t>
            </a:r>
            <a:r>
              <a:rPr lang="en-US" i="1" dirty="0"/>
              <a:t> toe </a:t>
            </a:r>
            <a:r>
              <a:rPr lang="en-US" i="1" dirty="0" err="1"/>
              <a:t>gegaan</a:t>
            </a:r>
            <a:r>
              <a:rPr lang="en-US" i="1" dirty="0"/>
              <a:t> </a:t>
            </a:r>
            <a:r>
              <a:rPr lang="en-US" i="1" dirty="0" err="1"/>
              <a:t>en</a:t>
            </a:r>
            <a:r>
              <a:rPr lang="en-US" i="1" dirty="0"/>
              <a:t> </a:t>
            </a:r>
            <a:r>
              <a:rPr lang="en-US" i="1" dirty="0" err="1"/>
              <a:t>hom</a:t>
            </a:r>
            <a:r>
              <a:rPr lang="en-US" i="1" dirty="0"/>
              <a:t> </a:t>
            </a:r>
            <a:r>
              <a:rPr lang="en-US" i="1" dirty="0" err="1"/>
              <a:t>gevra</a:t>
            </a:r>
            <a:r>
              <a:rPr lang="en-US" i="1" dirty="0"/>
              <a:t>: ‘Is u </a:t>
            </a:r>
            <a:r>
              <a:rPr lang="en-US" i="1" dirty="0" err="1"/>
              <a:t>aan</a:t>
            </a:r>
            <a:r>
              <a:rPr lang="en-US" i="1" dirty="0"/>
              <a:t> </a:t>
            </a:r>
            <a:r>
              <a:rPr lang="en-US" i="1" dirty="0" err="1"/>
              <a:t>ons</a:t>
            </a:r>
            <a:r>
              <a:rPr lang="en-US" i="1" dirty="0"/>
              <a:t> </a:t>
            </a:r>
            <a:r>
              <a:rPr lang="en-US" i="1" dirty="0" err="1"/>
              <a:t>kant</a:t>
            </a:r>
            <a:r>
              <a:rPr lang="en-US" i="1" dirty="0"/>
              <a:t> of </a:t>
            </a:r>
            <a:r>
              <a:rPr lang="en-US" i="1" dirty="0" err="1"/>
              <a:t>aan</a:t>
            </a:r>
            <a:r>
              <a:rPr lang="en-US" i="1" dirty="0"/>
              <a:t> </a:t>
            </a:r>
            <a:r>
              <a:rPr lang="en-US" i="1" dirty="0" err="1"/>
              <a:t>ons</a:t>
            </a:r>
            <a:r>
              <a:rPr lang="en-US" i="1" dirty="0"/>
              <a:t> </a:t>
            </a:r>
            <a:r>
              <a:rPr lang="en-US" i="1" dirty="0" err="1"/>
              <a:t>vyande</a:t>
            </a:r>
            <a:r>
              <a:rPr lang="en-US" i="1" dirty="0"/>
              <a:t> </a:t>
            </a:r>
            <a:r>
              <a:rPr lang="en-US" i="1" dirty="0" err="1"/>
              <a:t>s’n</a:t>
            </a:r>
            <a:r>
              <a:rPr lang="en-US" i="1" dirty="0"/>
              <a:t>?’ </a:t>
            </a:r>
            <a:r>
              <a:rPr lang="en-US" i="1" baseline="30000" dirty="0"/>
              <a:t>14</a:t>
            </a:r>
            <a:r>
              <a:rPr lang="en-US" i="1" dirty="0"/>
              <a:t>’Nee’, </a:t>
            </a:r>
            <a:r>
              <a:rPr lang="en-US" i="1" dirty="0" err="1"/>
              <a:t>sê</a:t>
            </a:r>
            <a:r>
              <a:rPr lang="en-US" i="1" dirty="0"/>
              <a:t> die man, ‘</a:t>
            </a:r>
            <a:r>
              <a:rPr lang="en-US" i="1" dirty="0" err="1"/>
              <a:t>ek</a:t>
            </a:r>
            <a:r>
              <a:rPr lang="en-US" i="1" dirty="0"/>
              <a:t> is die </a:t>
            </a:r>
            <a:r>
              <a:rPr lang="en-US" i="1" dirty="0" err="1"/>
              <a:t>aanvoerder</a:t>
            </a:r>
            <a:r>
              <a:rPr lang="en-US" i="1" dirty="0"/>
              <a:t> van die </a:t>
            </a:r>
            <a:r>
              <a:rPr lang="en-US" i="1" dirty="0" err="1"/>
              <a:t>leër</a:t>
            </a:r>
            <a:r>
              <a:rPr lang="en-US" i="1" dirty="0"/>
              <a:t> van die Here. </a:t>
            </a:r>
            <a:r>
              <a:rPr lang="en-US" i="1" dirty="0" err="1"/>
              <a:t>Daarom</a:t>
            </a:r>
            <a:r>
              <a:rPr lang="en-US" i="1" dirty="0"/>
              <a:t> is </a:t>
            </a:r>
            <a:r>
              <a:rPr lang="en-US" i="1" dirty="0" err="1"/>
              <a:t>ek</a:t>
            </a:r>
            <a:r>
              <a:rPr lang="en-US" i="1" dirty="0"/>
              <a:t> </a:t>
            </a:r>
            <a:r>
              <a:rPr lang="en-US" i="1" dirty="0" err="1"/>
              <a:t>hier</a:t>
            </a:r>
            <a:r>
              <a:rPr lang="en-US" i="1" dirty="0"/>
              <a:t>.’ </a:t>
            </a:r>
            <a:r>
              <a:rPr lang="en-US" i="1" dirty="0" err="1"/>
              <a:t>Josua</a:t>
            </a:r>
            <a:r>
              <a:rPr lang="en-US" i="1" dirty="0"/>
              <a:t> het </a:t>
            </a:r>
            <a:r>
              <a:rPr lang="en-US" i="1" dirty="0" err="1"/>
              <a:t>diep</a:t>
            </a:r>
            <a:r>
              <a:rPr lang="en-US" i="1" dirty="0"/>
              <a:t> </a:t>
            </a:r>
            <a:r>
              <a:rPr lang="en-US" i="1" dirty="0" err="1"/>
              <a:t>gebuig</a:t>
            </a:r>
            <a:r>
              <a:rPr lang="en-US" i="1" dirty="0"/>
              <a:t> </a:t>
            </a:r>
            <a:r>
              <a:rPr lang="en-US" i="1" dirty="0" err="1"/>
              <a:t>en</a:t>
            </a:r>
            <a:r>
              <a:rPr lang="en-US" i="1" dirty="0"/>
              <a:t> </a:t>
            </a:r>
            <a:r>
              <a:rPr lang="en-US" i="1" dirty="0" err="1"/>
              <a:t>vir</a:t>
            </a:r>
            <a:r>
              <a:rPr lang="en-US" i="1" dirty="0"/>
              <a:t> die man </a:t>
            </a:r>
            <a:r>
              <a:rPr lang="en-US" i="1" dirty="0" err="1"/>
              <a:t>gesê</a:t>
            </a:r>
            <a:r>
              <a:rPr lang="en-US" i="1" dirty="0"/>
              <a:t>: ‘Wat </a:t>
            </a:r>
            <a:r>
              <a:rPr lang="en-US" i="1" dirty="0" err="1"/>
              <a:t>wil</a:t>
            </a:r>
            <a:r>
              <a:rPr lang="en-US" i="1" dirty="0"/>
              <a:t> u </a:t>
            </a:r>
            <a:r>
              <a:rPr lang="en-US" i="1" dirty="0" err="1"/>
              <a:t>aan</a:t>
            </a:r>
            <a:r>
              <a:rPr lang="en-US" i="1" dirty="0"/>
              <a:t> my, u </a:t>
            </a:r>
            <a:r>
              <a:rPr lang="en-US" i="1" dirty="0" err="1"/>
              <a:t>dienaar</a:t>
            </a:r>
            <a:r>
              <a:rPr lang="en-US" i="1" dirty="0"/>
              <a:t>, </a:t>
            </a:r>
            <a:r>
              <a:rPr lang="en-US" i="1" dirty="0" err="1"/>
              <a:t>sê</a:t>
            </a:r>
            <a:r>
              <a:rPr lang="en-US" i="1" dirty="0"/>
              <a:t>?’ </a:t>
            </a:r>
            <a:r>
              <a:rPr lang="en-US" i="1" baseline="30000" dirty="0"/>
              <a:t>15</a:t>
            </a:r>
            <a:r>
              <a:rPr lang="en-US" i="1" dirty="0"/>
              <a:t>Toe </a:t>
            </a:r>
            <a:r>
              <a:rPr lang="en-US" i="1" dirty="0" err="1"/>
              <a:t>sê</a:t>
            </a:r>
            <a:r>
              <a:rPr lang="en-US" i="1" dirty="0"/>
              <a:t> die </a:t>
            </a:r>
            <a:r>
              <a:rPr lang="en-US" i="1" dirty="0" err="1"/>
              <a:t>leëraanvoerder</a:t>
            </a:r>
            <a:r>
              <a:rPr lang="en-US" i="1" dirty="0"/>
              <a:t> van die Here </a:t>
            </a:r>
            <a:r>
              <a:rPr lang="en-US" i="1" dirty="0" err="1"/>
              <a:t>vir</a:t>
            </a:r>
            <a:r>
              <a:rPr lang="en-US" i="1" dirty="0"/>
              <a:t> </a:t>
            </a:r>
            <a:r>
              <a:rPr lang="en-US" i="1" dirty="0" err="1"/>
              <a:t>Josua</a:t>
            </a:r>
            <a:r>
              <a:rPr lang="en-US" i="1" dirty="0"/>
              <a:t>: ‘Trek </a:t>
            </a:r>
            <a:r>
              <a:rPr lang="en-US" i="1" dirty="0" err="1"/>
              <a:t>jou</a:t>
            </a:r>
            <a:r>
              <a:rPr lang="en-US" i="1" dirty="0"/>
              <a:t> </a:t>
            </a:r>
            <a:r>
              <a:rPr lang="en-US" i="1" dirty="0" err="1"/>
              <a:t>skoene</a:t>
            </a:r>
            <a:r>
              <a:rPr lang="en-US" i="1" dirty="0"/>
              <a:t> </a:t>
            </a:r>
            <a:r>
              <a:rPr lang="en-US" i="1" dirty="0" err="1"/>
              <a:t>uit</a:t>
            </a:r>
            <a:r>
              <a:rPr lang="en-US" i="1" dirty="0"/>
              <a:t>, want die </a:t>
            </a:r>
            <a:r>
              <a:rPr lang="en-US" i="1" dirty="0" err="1"/>
              <a:t>plek</a:t>
            </a:r>
            <a:r>
              <a:rPr lang="en-US" i="1" dirty="0"/>
              <a:t> </a:t>
            </a:r>
            <a:r>
              <a:rPr lang="en-US" i="1" dirty="0" err="1"/>
              <a:t>waarop</a:t>
            </a:r>
            <a:r>
              <a:rPr lang="en-US" i="1" dirty="0"/>
              <a:t> </a:t>
            </a:r>
            <a:r>
              <a:rPr lang="en-US" i="1" dirty="0" err="1"/>
              <a:t>jy</a:t>
            </a:r>
            <a:r>
              <a:rPr lang="en-US" i="1" dirty="0"/>
              <a:t> </a:t>
            </a:r>
            <a:r>
              <a:rPr lang="en-US" i="1" dirty="0" err="1"/>
              <a:t>staan</a:t>
            </a:r>
            <a:r>
              <a:rPr lang="en-US" i="1" dirty="0"/>
              <a:t>, is ‘n </a:t>
            </a:r>
            <a:r>
              <a:rPr lang="en-US" i="1" dirty="0" err="1"/>
              <a:t>gewyde</a:t>
            </a:r>
            <a:r>
              <a:rPr lang="en-US" i="1" dirty="0"/>
              <a:t> </a:t>
            </a:r>
            <a:r>
              <a:rPr lang="en-US" i="1" dirty="0" err="1"/>
              <a:t>plek</a:t>
            </a:r>
            <a:r>
              <a:rPr lang="en-US" i="1" dirty="0"/>
              <a:t>.’ </a:t>
            </a:r>
            <a:r>
              <a:rPr lang="en-US" i="1" dirty="0" err="1"/>
              <a:t>Josua</a:t>
            </a:r>
            <a:r>
              <a:rPr lang="en-US" i="1" dirty="0"/>
              <a:t> het </a:t>
            </a:r>
            <a:r>
              <a:rPr lang="en-US" i="1" dirty="0" err="1"/>
              <a:t>dit</a:t>
            </a:r>
            <a:r>
              <a:rPr lang="en-US" i="1" dirty="0"/>
              <a:t> </a:t>
            </a:r>
            <a:r>
              <a:rPr lang="en-US" i="1" dirty="0" err="1"/>
              <a:t>gedoen</a:t>
            </a:r>
            <a:r>
              <a:rPr lang="en-US" i="1" dirty="0"/>
              <a:t>.”</a:t>
            </a:r>
            <a:endParaRPr lang="en-ZA" dirty="0"/>
          </a:p>
          <a:p>
            <a:pPr marL="285750" indent="-285750">
              <a:buFont typeface="Arial" panose="020B0604020202020204" pitchFamily="34" charset="0"/>
              <a:buChar char="•"/>
            </a:pPr>
            <a:r>
              <a:rPr lang="en-US" b="1" u="sng" dirty="0">
                <a:solidFill>
                  <a:srgbClr val="0070C0"/>
                </a:solidFill>
              </a:rPr>
              <a:t>Jesus </a:t>
            </a:r>
            <a:r>
              <a:rPr lang="en-US" b="1" u="sng" dirty="0" err="1">
                <a:solidFill>
                  <a:srgbClr val="0070C0"/>
                </a:solidFill>
              </a:rPr>
              <a:t>verskyn</a:t>
            </a:r>
            <a:r>
              <a:rPr lang="en-US" b="1" u="sng" dirty="0">
                <a:solidFill>
                  <a:srgbClr val="0070C0"/>
                </a:solidFill>
              </a:rPr>
              <a:t> </a:t>
            </a:r>
            <a:r>
              <a:rPr lang="en-US" b="1" u="sng" dirty="0" err="1">
                <a:solidFill>
                  <a:srgbClr val="0070C0"/>
                </a:solidFill>
              </a:rPr>
              <a:t>aan</a:t>
            </a:r>
            <a:r>
              <a:rPr lang="en-US" b="1" u="sng" dirty="0">
                <a:solidFill>
                  <a:srgbClr val="0070C0"/>
                </a:solidFill>
              </a:rPr>
              <a:t> Simson se ma</a:t>
            </a:r>
            <a:r>
              <a:rPr lang="en-US" dirty="0">
                <a:solidFill>
                  <a:srgbClr val="0070C0"/>
                </a:solidFill>
              </a:rPr>
              <a:t> </a:t>
            </a:r>
            <a:r>
              <a:rPr lang="en-US" dirty="0"/>
              <a:t>in </a:t>
            </a:r>
            <a:r>
              <a:rPr lang="en-US" dirty="0" err="1"/>
              <a:t>Rigters</a:t>
            </a:r>
            <a:r>
              <a:rPr lang="en-US" dirty="0"/>
              <a:t> 13:2-5: </a:t>
            </a:r>
            <a:r>
              <a:rPr lang="en-US" i="1" dirty="0"/>
              <a:t>“</a:t>
            </a:r>
            <a:r>
              <a:rPr lang="en-US" i="1" baseline="30000" dirty="0"/>
              <a:t>2</a:t>
            </a:r>
            <a:r>
              <a:rPr lang="en-US" i="1" dirty="0"/>
              <a:t>Daar was ‘n man </a:t>
            </a:r>
            <a:r>
              <a:rPr lang="en-US" i="1" dirty="0" err="1"/>
              <a:t>uit</a:t>
            </a:r>
            <a:r>
              <a:rPr lang="en-US" i="1" dirty="0"/>
              <a:t> Sora </a:t>
            </a:r>
            <a:r>
              <a:rPr lang="en-US" i="1" dirty="0" err="1"/>
              <a:t>uit</a:t>
            </a:r>
            <a:r>
              <a:rPr lang="en-US" i="1" dirty="0"/>
              <a:t> die </a:t>
            </a:r>
            <a:r>
              <a:rPr lang="en-US" i="1" dirty="0" err="1"/>
              <a:t>stam</a:t>
            </a:r>
            <a:r>
              <a:rPr lang="en-US" i="1" dirty="0"/>
              <a:t> van Dan. Sy naam was </a:t>
            </a:r>
            <a:r>
              <a:rPr lang="en-US" i="1" dirty="0" err="1"/>
              <a:t>Manoag</a:t>
            </a:r>
            <a:r>
              <a:rPr lang="en-US" i="1" dirty="0"/>
              <a:t>. Sy </a:t>
            </a:r>
            <a:r>
              <a:rPr lang="en-US" i="1" dirty="0" err="1"/>
              <a:t>vrou</a:t>
            </a:r>
            <a:r>
              <a:rPr lang="en-US" i="1" dirty="0"/>
              <a:t> was </a:t>
            </a:r>
            <a:r>
              <a:rPr lang="en-US" i="1" dirty="0" err="1"/>
              <a:t>kinderloos</a:t>
            </a:r>
            <a:r>
              <a:rPr lang="en-US" i="1" dirty="0"/>
              <a:t>. </a:t>
            </a:r>
            <a:r>
              <a:rPr lang="en-US" i="1" baseline="30000" dirty="0"/>
              <a:t>3</a:t>
            </a:r>
            <a:r>
              <a:rPr lang="en-US" i="1" dirty="0"/>
              <a:t>Die Engel van die Here het </a:t>
            </a:r>
            <a:r>
              <a:rPr lang="en-US" i="1" dirty="0" err="1"/>
              <a:t>aan</a:t>
            </a:r>
            <a:r>
              <a:rPr lang="en-US" i="1" dirty="0"/>
              <a:t> </a:t>
            </a:r>
            <a:r>
              <a:rPr lang="en-US" i="1" dirty="0" err="1"/>
              <a:t>haar</a:t>
            </a:r>
            <a:r>
              <a:rPr lang="en-US" i="1" dirty="0"/>
              <a:t> </a:t>
            </a:r>
            <a:r>
              <a:rPr lang="en-US" i="1" dirty="0" err="1"/>
              <a:t>verskyn</a:t>
            </a:r>
            <a:r>
              <a:rPr lang="en-US" i="1" dirty="0"/>
              <a:t> </a:t>
            </a:r>
            <a:r>
              <a:rPr lang="en-US" i="1" dirty="0" err="1"/>
              <a:t>en</a:t>
            </a:r>
            <a:r>
              <a:rPr lang="en-US" i="1" dirty="0"/>
              <a:t> </a:t>
            </a:r>
            <a:r>
              <a:rPr lang="en-US" i="1" dirty="0" err="1"/>
              <a:t>vir</a:t>
            </a:r>
            <a:r>
              <a:rPr lang="en-US" i="1" dirty="0"/>
              <a:t> </a:t>
            </a:r>
            <a:r>
              <a:rPr lang="en-US" i="1" dirty="0" err="1"/>
              <a:t>haar</a:t>
            </a:r>
            <a:r>
              <a:rPr lang="en-US" i="1" dirty="0"/>
              <a:t> </a:t>
            </a:r>
            <a:r>
              <a:rPr lang="en-US" i="1" dirty="0" err="1"/>
              <a:t>gesê</a:t>
            </a:r>
            <a:r>
              <a:rPr lang="en-US" i="1" dirty="0"/>
              <a:t>: ‘</a:t>
            </a:r>
            <a:r>
              <a:rPr lang="en-US" i="1" dirty="0" err="1"/>
              <a:t>Jy</a:t>
            </a:r>
            <a:r>
              <a:rPr lang="en-US" i="1" dirty="0"/>
              <a:t> is </a:t>
            </a:r>
            <a:r>
              <a:rPr lang="en-US" i="1" dirty="0" err="1"/>
              <a:t>nou</a:t>
            </a:r>
            <a:r>
              <a:rPr lang="en-US" i="1" dirty="0"/>
              <a:t> </a:t>
            </a:r>
            <a:r>
              <a:rPr lang="en-US" i="1" dirty="0" err="1"/>
              <a:t>kinderloos</a:t>
            </a:r>
            <a:r>
              <a:rPr lang="en-US" i="1" dirty="0"/>
              <a:t>, maar </a:t>
            </a:r>
            <a:r>
              <a:rPr lang="en-US" i="1" dirty="0" err="1"/>
              <a:t>jy</a:t>
            </a:r>
            <a:r>
              <a:rPr lang="en-US" i="1" dirty="0"/>
              <a:t> </a:t>
            </a:r>
            <a:r>
              <a:rPr lang="en-US" i="1" dirty="0" err="1"/>
              <a:t>sal</a:t>
            </a:r>
            <a:r>
              <a:rPr lang="en-US" i="1" dirty="0"/>
              <a:t> </a:t>
            </a:r>
            <a:r>
              <a:rPr lang="en-US" i="1" dirty="0" err="1"/>
              <a:t>swanger</a:t>
            </a:r>
            <a:r>
              <a:rPr lang="en-US" i="1" dirty="0"/>
              <a:t> word </a:t>
            </a:r>
            <a:r>
              <a:rPr lang="en-US" i="1" dirty="0" err="1"/>
              <a:t>en</a:t>
            </a:r>
            <a:r>
              <a:rPr lang="en-US" i="1" dirty="0"/>
              <a:t> ‘n </a:t>
            </a:r>
            <a:r>
              <a:rPr lang="en-US" i="1" dirty="0" err="1"/>
              <a:t>seun</a:t>
            </a:r>
            <a:r>
              <a:rPr lang="en-US" i="1" dirty="0"/>
              <a:t> in die </a:t>
            </a:r>
            <a:r>
              <a:rPr lang="en-US" i="1" dirty="0" err="1"/>
              <a:t>wêreld</a:t>
            </a:r>
            <a:r>
              <a:rPr lang="en-US" i="1" dirty="0"/>
              <a:t> bring. </a:t>
            </a:r>
            <a:r>
              <a:rPr lang="en-US" i="1" baseline="30000" dirty="0"/>
              <a:t>4</a:t>
            </a:r>
            <a:r>
              <a:rPr lang="en-US" i="1" dirty="0"/>
              <a:t>Jy </a:t>
            </a:r>
            <a:r>
              <a:rPr lang="en-US" i="1" dirty="0" err="1"/>
              <a:t>moet</a:t>
            </a:r>
            <a:r>
              <a:rPr lang="en-US" i="1" dirty="0"/>
              <a:t> </a:t>
            </a:r>
            <a:r>
              <a:rPr lang="en-US" i="1" dirty="0" err="1"/>
              <a:t>jouself</a:t>
            </a:r>
            <a:r>
              <a:rPr lang="en-US" i="1" dirty="0"/>
              <a:t> </a:t>
            </a:r>
            <a:r>
              <a:rPr lang="en-US" i="1" dirty="0" err="1"/>
              <a:t>goed</a:t>
            </a:r>
            <a:r>
              <a:rPr lang="en-US" i="1" dirty="0"/>
              <a:t> </a:t>
            </a:r>
            <a:r>
              <a:rPr lang="en-US" i="1" dirty="0" err="1"/>
              <a:t>oppas</a:t>
            </a:r>
            <a:r>
              <a:rPr lang="en-US" i="1" dirty="0"/>
              <a:t> </a:t>
            </a:r>
            <a:r>
              <a:rPr lang="en-US" i="1" dirty="0" err="1"/>
              <a:t>en</a:t>
            </a:r>
            <a:r>
              <a:rPr lang="en-US" i="1" dirty="0"/>
              <a:t> </a:t>
            </a:r>
            <a:r>
              <a:rPr lang="en-US" i="1" dirty="0" err="1"/>
              <a:t>nie</a:t>
            </a:r>
            <a:r>
              <a:rPr lang="en-US" i="1" dirty="0"/>
              <a:t> </a:t>
            </a:r>
            <a:r>
              <a:rPr lang="en-US" i="1" dirty="0" err="1"/>
              <a:t>wyn</a:t>
            </a:r>
            <a:r>
              <a:rPr lang="en-US" i="1" dirty="0"/>
              <a:t> of bier drink </a:t>
            </a:r>
            <a:r>
              <a:rPr lang="en-US" i="1" dirty="0" err="1"/>
              <a:t>nie</a:t>
            </a:r>
            <a:r>
              <a:rPr lang="en-US" i="1" dirty="0"/>
              <a:t> </a:t>
            </a:r>
            <a:r>
              <a:rPr lang="en-US" i="1" dirty="0" err="1"/>
              <a:t>en</a:t>
            </a:r>
            <a:r>
              <a:rPr lang="en-US" i="1" dirty="0"/>
              <a:t> </a:t>
            </a:r>
            <a:r>
              <a:rPr lang="en-US" i="1" dirty="0" err="1"/>
              <a:t>ook</a:t>
            </a:r>
            <a:r>
              <a:rPr lang="en-US" i="1" dirty="0"/>
              <a:t> </a:t>
            </a:r>
            <a:r>
              <a:rPr lang="en-US" i="1" dirty="0" err="1"/>
              <a:t>nie</a:t>
            </a:r>
            <a:r>
              <a:rPr lang="en-US" i="1" dirty="0"/>
              <a:t> </a:t>
            </a:r>
            <a:r>
              <a:rPr lang="en-US" i="1" dirty="0" err="1"/>
              <a:t>iets</a:t>
            </a:r>
            <a:r>
              <a:rPr lang="en-US" i="1" dirty="0"/>
              <a:t> </a:t>
            </a:r>
            <a:r>
              <a:rPr lang="en-US" i="1" dirty="0" err="1"/>
              <a:t>onreins</a:t>
            </a:r>
            <a:r>
              <a:rPr lang="en-US" i="1" dirty="0"/>
              <a:t> </a:t>
            </a:r>
            <a:r>
              <a:rPr lang="en-US" i="1" dirty="0" err="1"/>
              <a:t>eet</a:t>
            </a:r>
            <a:r>
              <a:rPr lang="en-US" i="1" dirty="0"/>
              <a:t> </a:t>
            </a:r>
            <a:r>
              <a:rPr lang="en-US" i="1" dirty="0" err="1"/>
              <a:t>nie</a:t>
            </a:r>
            <a:r>
              <a:rPr lang="en-US" i="1" dirty="0"/>
              <a:t>. </a:t>
            </a:r>
            <a:r>
              <a:rPr lang="en-US" i="1" baseline="30000" dirty="0"/>
              <a:t>5</a:t>
            </a:r>
            <a:r>
              <a:rPr lang="en-US" i="1" dirty="0"/>
              <a:t>Trouens, </a:t>
            </a:r>
            <a:r>
              <a:rPr lang="en-US" i="1" dirty="0" err="1"/>
              <a:t>jy</a:t>
            </a:r>
            <a:r>
              <a:rPr lang="en-US" i="1" dirty="0"/>
              <a:t> is reeds </a:t>
            </a:r>
            <a:r>
              <a:rPr lang="en-US" i="1" dirty="0" err="1"/>
              <a:t>swanger</a:t>
            </a:r>
            <a:r>
              <a:rPr lang="en-US" i="1" dirty="0"/>
              <a:t> </a:t>
            </a:r>
            <a:r>
              <a:rPr lang="en-US" i="1" dirty="0" err="1"/>
              <a:t>en</a:t>
            </a:r>
            <a:r>
              <a:rPr lang="en-US" i="1" dirty="0"/>
              <a:t> </a:t>
            </a:r>
            <a:r>
              <a:rPr lang="en-US" i="1" dirty="0" err="1"/>
              <a:t>jy</a:t>
            </a:r>
            <a:r>
              <a:rPr lang="en-US" i="1" dirty="0"/>
              <a:t> </a:t>
            </a:r>
            <a:r>
              <a:rPr lang="en-US" i="1" dirty="0" err="1"/>
              <a:t>sal</a:t>
            </a:r>
            <a:r>
              <a:rPr lang="en-US" i="1" dirty="0"/>
              <a:t> ‘n </a:t>
            </a:r>
            <a:r>
              <a:rPr lang="en-US" i="1" dirty="0" err="1"/>
              <a:t>seun</a:t>
            </a:r>
            <a:r>
              <a:rPr lang="en-US" i="1" dirty="0"/>
              <a:t> in die </a:t>
            </a:r>
            <a:r>
              <a:rPr lang="en-US" i="1" dirty="0" err="1"/>
              <a:t>wêreld</a:t>
            </a:r>
            <a:r>
              <a:rPr lang="en-US" i="1" dirty="0"/>
              <a:t> bring. Sy hare mag </a:t>
            </a:r>
            <a:r>
              <a:rPr lang="en-US" i="1" dirty="0" err="1"/>
              <a:t>nie</a:t>
            </a:r>
            <a:r>
              <a:rPr lang="en-US" i="1" dirty="0"/>
              <a:t> </a:t>
            </a:r>
            <a:r>
              <a:rPr lang="en-US" i="1" dirty="0" err="1"/>
              <a:t>geskeer</a:t>
            </a:r>
            <a:r>
              <a:rPr lang="en-US" i="1" dirty="0"/>
              <a:t> word </a:t>
            </a:r>
            <a:r>
              <a:rPr lang="en-US" i="1" dirty="0" err="1"/>
              <a:t>nie</a:t>
            </a:r>
            <a:r>
              <a:rPr lang="en-US" i="1" dirty="0"/>
              <a:t>, want die kind </a:t>
            </a:r>
            <a:r>
              <a:rPr lang="en-US" i="1" dirty="0" err="1"/>
              <a:t>sal</a:t>
            </a:r>
            <a:r>
              <a:rPr lang="en-US" i="1" dirty="0"/>
              <a:t> van </a:t>
            </a:r>
            <a:r>
              <a:rPr lang="en-US" i="1" dirty="0" err="1"/>
              <a:t>sy</a:t>
            </a:r>
            <a:r>
              <a:rPr lang="en-US" i="1" dirty="0"/>
              <a:t> </a:t>
            </a:r>
            <a:r>
              <a:rPr lang="en-US" i="1" dirty="0" err="1"/>
              <a:t>geboorte</a:t>
            </a:r>
            <a:r>
              <a:rPr lang="en-US" i="1" dirty="0"/>
              <a:t> </a:t>
            </a:r>
            <a:r>
              <a:rPr lang="en-US" i="1" dirty="0" err="1"/>
              <a:t>af</a:t>
            </a:r>
            <a:r>
              <a:rPr lang="en-US" i="1" dirty="0"/>
              <a:t> </a:t>
            </a:r>
            <a:r>
              <a:rPr lang="en-US" i="1" dirty="0" err="1"/>
              <a:t>aan</a:t>
            </a:r>
            <a:r>
              <a:rPr lang="en-US" i="1" dirty="0"/>
              <a:t> God </a:t>
            </a:r>
            <a:r>
              <a:rPr lang="en-US" i="1" dirty="0" err="1"/>
              <a:t>gewy</a:t>
            </a:r>
            <a:r>
              <a:rPr lang="en-US" i="1" dirty="0"/>
              <a:t> wees. Hy </a:t>
            </a:r>
            <a:r>
              <a:rPr lang="en-US" i="1" dirty="0" err="1"/>
              <a:t>sal</a:t>
            </a:r>
            <a:r>
              <a:rPr lang="en-US" i="1" dirty="0"/>
              <a:t> die </a:t>
            </a:r>
            <a:r>
              <a:rPr lang="en-US" i="1" dirty="0" err="1"/>
              <a:t>Israeliete</a:t>
            </a:r>
            <a:r>
              <a:rPr lang="en-US" i="1" dirty="0"/>
              <a:t> begin red </a:t>
            </a:r>
            <a:r>
              <a:rPr lang="en-US" i="1" dirty="0" err="1"/>
              <a:t>uit</a:t>
            </a:r>
            <a:r>
              <a:rPr lang="en-US" i="1" dirty="0"/>
              <a:t> die mag van die </a:t>
            </a:r>
            <a:r>
              <a:rPr lang="en-US" i="1" dirty="0" err="1"/>
              <a:t>Filistyne</a:t>
            </a:r>
            <a:r>
              <a:rPr lang="en-US" i="1" dirty="0"/>
              <a:t>.’”</a:t>
            </a:r>
            <a:r>
              <a:rPr lang="en-US" dirty="0"/>
              <a:t> (Engel van Here gee </a:t>
            </a:r>
            <a:r>
              <a:rPr lang="en-US" dirty="0" err="1"/>
              <a:t>dieselfde</a:t>
            </a:r>
            <a:r>
              <a:rPr lang="en-US" dirty="0"/>
              <a:t> </a:t>
            </a:r>
            <a:r>
              <a:rPr lang="en-US" dirty="0" err="1"/>
              <a:t>boodskap</a:t>
            </a:r>
            <a:r>
              <a:rPr lang="en-US" dirty="0"/>
              <a:t> </a:t>
            </a:r>
            <a:r>
              <a:rPr lang="en-US" dirty="0" err="1"/>
              <a:t>aan</a:t>
            </a:r>
            <a:r>
              <a:rPr lang="en-US" dirty="0"/>
              <a:t> Abraham </a:t>
            </a:r>
            <a:r>
              <a:rPr lang="en-US" dirty="0" err="1"/>
              <a:t>en</a:t>
            </a:r>
            <a:r>
              <a:rPr lang="en-US" dirty="0"/>
              <a:t> Sarai Genesis 17:19). </a:t>
            </a:r>
            <a:endParaRPr lang="en-ZA" dirty="0"/>
          </a:p>
        </p:txBody>
      </p:sp>
    </p:spTree>
    <p:extLst>
      <p:ext uri="{BB962C8B-B14F-4D97-AF65-F5344CB8AC3E}">
        <p14:creationId xmlns:p14="http://schemas.microsoft.com/office/powerpoint/2010/main" val="27110730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550415" y="204188"/>
            <a:ext cx="11404848" cy="318456"/>
          </a:xfrm>
        </p:spPr>
        <p:txBody>
          <a:bodyPr>
            <a:noAutofit/>
          </a:bodyPr>
          <a:lstStyle/>
          <a:p>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Aangesig</a:t>
            </a:r>
            <a:r>
              <a:rPr lang="en-ZA" sz="3200" b="1" dirty="0">
                <a:solidFill>
                  <a:srgbClr val="FF0000"/>
                </a:solidFill>
                <a:effectLst>
                  <a:outerShdw blurRad="50800" dist="38100" dir="2700000" algn="tl" rotWithShape="0">
                    <a:prstClr val="black">
                      <a:alpha val="40000"/>
                    </a:prstClr>
                  </a:outerShdw>
                </a:effectLst>
              </a:rPr>
              <a:t> van God – Die Engel van die Here – Jesus Christus</a:t>
            </a:r>
            <a:endParaRPr lang="en-ZA" sz="5400" dirty="0"/>
          </a:p>
        </p:txBody>
      </p:sp>
      <p:sp>
        <p:nvSpPr>
          <p:cNvPr id="5" name="Rectangle 4">
            <a:extLst>
              <a:ext uri="{FF2B5EF4-FFF2-40B4-BE49-F238E27FC236}">
                <a16:creationId xmlns:a16="http://schemas.microsoft.com/office/drawing/2014/main" id="{79D3CC39-C3C2-4218-B7A2-917C057BA598}"/>
              </a:ext>
            </a:extLst>
          </p:cNvPr>
          <p:cNvSpPr/>
          <p:nvPr/>
        </p:nvSpPr>
        <p:spPr>
          <a:xfrm>
            <a:off x="236737" y="833361"/>
            <a:ext cx="11718526" cy="5539978"/>
          </a:xfrm>
          <a:prstGeom prst="rect">
            <a:avLst/>
          </a:prstGeom>
        </p:spPr>
        <p:txBody>
          <a:bodyPr wrap="square">
            <a:spAutoFit/>
          </a:bodyPr>
          <a:lstStyle/>
          <a:p>
            <a:r>
              <a:rPr lang="en-US" sz="2400" b="1" dirty="0">
                <a:solidFill>
                  <a:srgbClr val="0070C0"/>
                </a:solidFill>
              </a:rPr>
              <a:t>Die Engel van die Here, die </a:t>
            </a:r>
            <a:r>
              <a:rPr lang="en-US" sz="2400" b="1" dirty="0" err="1">
                <a:solidFill>
                  <a:srgbClr val="0070C0"/>
                </a:solidFill>
              </a:rPr>
              <a:t>Wese</a:t>
            </a:r>
            <a:r>
              <a:rPr lang="en-US" sz="2400" b="1" dirty="0">
                <a:solidFill>
                  <a:srgbClr val="0070C0"/>
                </a:solidFill>
              </a:rPr>
              <a:t> van God, het </a:t>
            </a:r>
            <a:r>
              <a:rPr lang="en-US" sz="2400" b="1" dirty="0" err="1">
                <a:solidFill>
                  <a:srgbClr val="0070C0"/>
                </a:solidFill>
              </a:rPr>
              <a:t>mens</a:t>
            </a:r>
            <a:r>
              <a:rPr lang="en-US" sz="2400" b="1" dirty="0">
                <a:solidFill>
                  <a:srgbClr val="0070C0"/>
                </a:solidFill>
              </a:rPr>
              <a:t> </a:t>
            </a:r>
            <a:r>
              <a:rPr lang="en-US" sz="2400" b="1" dirty="0" err="1">
                <a:solidFill>
                  <a:srgbClr val="0070C0"/>
                </a:solidFill>
              </a:rPr>
              <a:t>geword</a:t>
            </a:r>
            <a:r>
              <a:rPr lang="en-US" sz="2400" b="1" dirty="0">
                <a:solidFill>
                  <a:srgbClr val="0070C0"/>
                </a:solidFill>
              </a:rPr>
              <a:t> </a:t>
            </a:r>
            <a:r>
              <a:rPr lang="en-US" sz="2400" b="1" dirty="0" err="1">
                <a:solidFill>
                  <a:srgbClr val="0070C0"/>
                </a:solidFill>
              </a:rPr>
              <a:t>en</a:t>
            </a:r>
            <a:r>
              <a:rPr lang="en-US" sz="2400" b="1" dirty="0">
                <a:solidFill>
                  <a:srgbClr val="0070C0"/>
                </a:solidFill>
              </a:rPr>
              <a:t> </a:t>
            </a:r>
            <a:r>
              <a:rPr lang="en-US" sz="2400" b="1" dirty="0" err="1">
                <a:solidFill>
                  <a:srgbClr val="0070C0"/>
                </a:solidFill>
              </a:rPr>
              <a:t>tussen</a:t>
            </a:r>
            <a:r>
              <a:rPr lang="en-US" sz="2400" b="1" dirty="0">
                <a:solidFill>
                  <a:srgbClr val="0070C0"/>
                </a:solidFill>
              </a:rPr>
              <a:t> </a:t>
            </a:r>
            <a:r>
              <a:rPr lang="en-US" sz="2400" b="1" dirty="0" err="1">
                <a:solidFill>
                  <a:srgbClr val="0070C0"/>
                </a:solidFill>
              </a:rPr>
              <a:t>ons</a:t>
            </a:r>
            <a:r>
              <a:rPr lang="en-US" sz="2400" b="1" dirty="0">
                <a:solidFill>
                  <a:srgbClr val="0070C0"/>
                </a:solidFill>
              </a:rPr>
              <a:t> </a:t>
            </a:r>
            <a:r>
              <a:rPr lang="en-US" sz="2400" b="1" dirty="0" err="1">
                <a:solidFill>
                  <a:srgbClr val="0070C0"/>
                </a:solidFill>
              </a:rPr>
              <a:t>kom</a:t>
            </a:r>
            <a:r>
              <a:rPr lang="en-US" sz="2400" b="1" dirty="0">
                <a:solidFill>
                  <a:srgbClr val="0070C0"/>
                </a:solidFill>
              </a:rPr>
              <a:t> </a:t>
            </a:r>
            <a:r>
              <a:rPr lang="en-US" sz="2400" b="1" dirty="0" err="1">
                <a:solidFill>
                  <a:srgbClr val="0070C0"/>
                </a:solidFill>
              </a:rPr>
              <a:t>woon</a:t>
            </a:r>
            <a:endParaRPr lang="en-ZA" sz="2400" b="1" dirty="0">
              <a:solidFill>
                <a:srgbClr val="0070C0"/>
              </a:solidFill>
            </a:endParaRPr>
          </a:p>
          <a:p>
            <a:r>
              <a:rPr lang="en-US" dirty="0"/>
              <a:t> </a:t>
            </a:r>
            <a:endParaRPr lang="en-ZA" dirty="0"/>
          </a:p>
          <a:p>
            <a:pPr marL="285750" indent="-285750">
              <a:buFont typeface="Arial" panose="020B0604020202020204" pitchFamily="34" charset="0"/>
              <a:buChar char="•"/>
            </a:pPr>
            <a:r>
              <a:rPr lang="en-US" b="1" u="sng" dirty="0" err="1"/>
              <a:t>Matteus</a:t>
            </a:r>
            <a:r>
              <a:rPr lang="en-US" b="1" u="sng" dirty="0"/>
              <a:t> 1:19-20</a:t>
            </a:r>
            <a:r>
              <a:rPr lang="en-US" dirty="0"/>
              <a:t>: </a:t>
            </a:r>
            <a:r>
              <a:rPr lang="en-US" i="1" dirty="0"/>
              <a:t>“</a:t>
            </a:r>
            <a:r>
              <a:rPr lang="en-US" i="1" baseline="30000" dirty="0"/>
              <a:t>19</a:t>
            </a:r>
            <a:r>
              <a:rPr lang="en-US" i="1" dirty="0"/>
              <a:t>Haar </a:t>
            </a:r>
            <a:r>
              <a:rPr lang="en-US" i="1" dirty="0" err="1"/>
              <a:t>verloofde</a:t>
            </a:r>
            <a:r>
              <a:rPr lang="en-US" i="1" dirty="0"/>
              <a:t>, Josef, wat </a:t>
            </a:r>
            <a:r>
              <a:rPr lang="en-US" i="1" dirty="0" err="1"/>
              <a:t>aan</a:t>
            </a:r>
            <a:r>
              <a:rPr lang="en-US" i="1" dirty="0"/>
              <a:t> die wet van Moses </a:t>
            </a:r>
            <a:r>
              <a:rPr lang="en-US" i="1" dirty="0" err="1"/>
              <a:t>getrou</a:t>
            </a:r>
            <a:r>
              <a:rPr lang="en-US" i="1" dirty="0"/>
              <a:t> was maar </a:t>
            </a:r>
            <a:r>
              <a:rPr lang="en-US" i="1" dirty="0" err="1"/>
              <a:t>haar</a:t>
            </a:r>
            <a:r>
              <a:rPr lang="en-US" i="1" dirty="0"/>
              <a:t> tog </a:t>
            </a:r>
            <a:r>
              <a:rPr lang="en-US" i="1" dirty="0" err="1"/>
              <a:t>nie</a:t>
            </a:r>
            <a:r>
              <a:rPr lang="en-US" i="1" dirty="0"/>
              <a:t> in die </a:t>
            </a:r>
            <a:r>
              <a:rPr lang="en-US" i="1" dirty="0" err="1"/>
              <a:t>openbaar</a:t>
            </a:r>
            <a:r>
              <a:rPr lang="en-US" i="1" dirty="0"/>
              <a:t> tot </a:t>
            </a:r>
            <a:r>
              <a:rPr lang="en-US" i="1" dirty="0" err="1"/>
              <a:t>skande</a:t>
            </a:r>
            <a:r>
              <a:rPr lang="en-US" i="1" dirty="0"/>
              <a:t> </a:t>
            </a:r>
            <a:r>
              <a:rPr lang="en-US" i="1" dirty="0" err="1"/>
              <a:t>wou</a:t>
            </a:r>
            <a:r>
              <a:rPr lang="en-US" i="1" dirty="0"/>
              <a:t> </a:t>
            </a:r>
            <a:r>
              <a:rPr lang="en-US" i="1" dirty="0" err="1"/>
              <a:t>maak</a:t>
            </a:r>
            <a:r>
              <a:rPr lang="en-US" i="1" dirty="0"/>
              <a:t> </a:t>
            </a:r>
            <a:r>
              <a:rPr lang="en-US" i="1" dirty="0" err="1"/>
              <a:t>nie</a:t>
            </a:r>
            <a:r>
              <a:rPr lang="en-US" i="1" dirty="0"/>
              <a:t>, het </a:t>
            </a:r>
            <a:r>
              <a:rPr lang="en-US" i="1" dirty="0" err="1"/>
              <a:t>hom</a:t>
            </a:r>
            <a:r>
              <a:rPr lang="en-US" i="1" dirty="0"/>
              <a:t> </a:t>
            </a:r>
            <a:r>
              <a:rPr lang="en-US" i="1" dirty="0" err="1"/>
              <a:t>voorgeneem</a:t>
            </a:r>
            <a:r>
              <a:rPr lang="en-US" i="1" dirty="0"/>
              <a:t> om die </a:t>
            </a:r>
            <a:r>
              <a:rPr lang="en-US" i="1" dirty="0" err="1"/>
              <a:t>verlowing</a:t>
            </a:r>
            <a:r>
              <a:rPr lang="en-US" i="1" dirty="0"/>
              <a:t> </a:t>
            </a:r>
            <a:r>
              <a:rPr lang="en-US" i="1" dirty="0" err="1"/>
              <a:t>stilweg</a:t>
            </a:r>
            <a:r>
              <a:rPr lang="en-US" i="1" dirty="0"/>
              <a:t> </a:t>
            </a:r>
            <a:r>
              <a:rPr lang="en-US" i="1" dirty="0" err="1"/>
              <a:t>te</a:t>
            </a:r>
            <a:r>
              <a:rPr lang="en-US" i="1" dirty="0"/>
              <a:t> </a:t>
            </a:r>
            <a:r>
              <a:rPr lang="en-US" i="1" dirty="0" err="1"/>
              <a:t>verbreek</a:t>
            </a:r>
            <a:r>
              <a:rPr lang="en-US" i="1" dirty="0"/>
              <a:t>. </a:t>
            </a:r>
            <a:r>
              <a:rPr lang="en-US" i="1" baseline="30000" dirty="0"/>
              <a:t>20</a:t>
            </a:r>
            <a:r>
              <a:rPr lang="en-US" i="1" dirty="0"/>
              <a:t>Terwyl </a:t>
            </a:r>
            <a:r>
              <a:rPr lang="en-US" i="1" dirty="0" err="1"/>
              <a:t>hy</a:t>
            </a:r>
            <a:r>
              <a:rPr lang="en-US" i="1" dirty="0"/>
              <a:t> </a:t>
            </a:r>
            <a:r>
              <a:rPr lang="en-US" i="1" dirty="0" err="1"/>
              <a:t>dit</a:t>
            </a:r>
            <a:r>
              <a:rPr lang="en-US" i="1" dirty="0"/>
              <a:t> in </a:t>
            </a:r>
            <a:r>
              <a:rPr lang="en-US" i="1" dirty="0" err="1"/>
              <a:t>gedagte</a:t>
            </a:r>
            <a:r>
              <a:rPr lang="en-US" i="1" dirty="0"/>
              <a:t> </a:t>
            </a:r>
            <a:r>
              <a:rPr lang="en-US" i="1" dirty="0" err="1"/>
              <a:t>gehad</a:t>
            </a:r>
            <a:r>
              <a:rPr lang="en-US" i="1" dirty="0"/>
              <a:t> het, het </a:t>
            </a:r>
            <a:r>
              <a:rPr lang="en-US" i="1" dirty="0" err="1"/>
              <a:t>daar</a:t>
            </a:r>
            <a:r>
              <a:rPr lang="en-US" i="1" dirty="0"/>
              <a:t> ‘n </a:t>
            </a:r>
            <a:r>
              <a:rPr lang="en-US" i="1" u="sng" dirty="0" err="1"/>
              <a:t>e</a:t>
            </a:r>
            <a:r>
              <a:rPr lang="en-US" i="1" dirty="0" err="1"/>
              <a:t>ngel</a:t>
            </a:r>
            <a:r>
              <a:rPr lang="en-US" i="1" dirty="0"/>
              <a:t> van die Here in ‘n </a:t>
            </a:r>
            <a:r>
              <a:rPr lang="en-US" i="1" dirty="0" err="1"/>
              <a:t>droom</a:t>
            </a:r>
            <a:r>
              <a:rPr lang="en-US" i="1" dirty="0"/>
              <a:t> </a:t>
            </a:r>
            <a:r>
              <a:rPr lang="en-US" i="1" dirty="0" err="1"/>
              <a:t>aan</a:t>
            </a:r>
            <a:r>
              <a:rPr lang="en-US" i="1" dirty="0"/>
              <a:t> </a:t>
            </a:r>
            <a:r>
              <a:rPr lang="en-US" i="1" dirty="0" err="1"/>
              <a:t>hom</a:t>
            </a:r>
            <a:r>
              <a:rPr lang="en-US" i="1" dirty="0"/>
              <a:t> </a:t>
            </a:r>
            <a:r>
              <a:rPr lang="en-US" i="1" dirty="0" err="1"/>
              <a:t>verskyn</a:t>
            </a:r>
            <a:r>
              <a:rPr lang="en-US" i="1" dirty="0"/>
              <a:t> </a:t>
            </a:r>
            <a:r>
              <a:rPr lang="en-US" i="1" dirty="0" err="1"/>
              <a:t>en</a:t>
            </a:r>
            <a:r>
              <a:rPr lang="en-US" i="1" dirty="0"/>
              <a:t> </a:t>
            </a:r>
            <a:r>
              <a:rPr lang="en-US" i="1" dirty="0" err="1"/>
              <a:t>gesê</a:t>
            </a:r>
            <a:r>
              <a:rPr lang="en-US" i="1" dirty="0"/>
              <a:t>: “Josef, </a:t>
            </a:r>
            <a:r>
              <a:rPr lang="en-US" i="1" dirty="0" err="1"/>
              <a:t>seun</a:t>
            </a:r>
            <a:r>
              <a:rPr lang="en-US" i="1" dirty="0"/>
              <a:t> van </a:t>
            </a:r>
            <a:r>
              <a:rPr lang="en-US" i="1" dirty="0" err="1"/>
              <a:t>Dawid</a:t>
            </a:r>
            <a:r>
              <a:rPr lang="en-US" i="1" dirty="0"/>
              <a:t>, </a:t>
            </a:r>
            <a:r>
              <a:rPr lang="en-US" i="1" dirty="0" err="1"/>
              <a:t>moenie</a:t>
            </a:r>
            <a:r>
              <a:rPr lang="en-US" i="1" dirty="0"/>
              <a:t> bang wees om met Maria </a:t>
            </a:r>
            <a:r>
              <a:rPr lang="en-US" i="1" dirty="0" err="1"/>
              <a:t>te</a:t>
            </a:r>
            <a:r>
              <a:rPr lang="en-US" i="1" dirty="0"/>
              <a:t> </a:t>
            </a:r>
            <a:r>
              <a:rPr lang="en-US" i="1" dirty="0" err="1"/>
              <a:t>trou</a:t>
            </a:r>
            <a:r>
              <a:rPr lang="en-US" i="1" dirty="0"/>
              <a:t> </a:t>
            </a:r>
            <a:r>
              <a:rPr lang="en-US" i="1" dirty="0" err="1"/>
              <a:t>nie</a:t>
            </a:r>
            <a:r>
              <a:rPr lang="en-US" i="1" dirty="0"/>
              <a:t>, want wat in </a:t>
            </a:r>
            <a:r>
              <a:rPr lang="en-US" i="1" dirty="0" err="1"/>
              <a:t>haar</a:t>
            </a:r>
            <a:r>
              <a:rPr lang="en-US" i="1" dirty="0"/>
              <a:t> </a:t>
            </a:r>
            <a:r>
              <a:rPr lang="en-US" i="1" dirty="0" err="1"/>
              <a:t>verwek</a:t>
            </a:r>
            <a:r>
              <a:rPr lang="en-US" i="1" dirty="0"/>
              <a:t> is, </a:t>
            </a:r>
            <a:r>
              <a:rPr lang="en-US" i="1" dirty="0" err="1"/>
              <a:t>kom</a:t>
            </a:r>
            <a:r>
              <a:rPr lang="en-US" i="1" dirty="0"/>
              <a:t> van die </a:t>
            </a:r>
            <a:r>
              <a:rPr lang="en-US" i="1" dirty="0" err="1"/>
              <a:t>Heilige</a:t>
            </a:r>
            <a:r>
              <a:rPr lang="en-US" i="1" dirty="0"/>
              <a:t> Gees.”</a:t>
            </a:r>
            <a:r>
              <a:rPr lang="en-US" dirty="0"/>
              <a:t> </a:t>
            </a:r>
            <a:r>
              <a:rPr lang="en-US" dirty="0" err="1"/>
              <a:t>Waar</a:t>
            </a:r>
            <a:r>
              <a:rPr lang="en-US" dirty="0"/>
              <a:t> is die Engel van die Here, </a:t>
            </a:r>
            <a:r>
              <a:rPr lang="en-US" dirty="0" err="1"/>
              <a:t>hoekom</a:t>
            </a:r>
            <a:r>
              <a:rPr lang="en-US" dirty="0"/>
              <a:t> het die </a:t>
            </a:r>
            <a:r>
              <a:rPr lang="en-US" dirty="0" err="1"/>
              <a:t>Messias</a:t>
            </a:r>
            <a:r>
              <a:rPr lang="en-US" dirty="0"/>
              <a:t> </a:t>
            </a:r>
            <a:r>
              <a:rPr lang="en-US" dirty="0" err="1"/>
              <a:t>nie</a:t>
            </a:r>
            <a:r>
              <a:rPr lang="en-US" dirty="0"/>
              <a:t> Self die </a:t>
            </a:r>
            <a:r>
              <a:rPr lang="en-US" dirty="0" err="1"/>
              <a:t>boodskap</a:t>
            </a:r>
            <a:r>
              <a:rPr lang="en-US" dirty="0"/>
              <a:t> </a:t>
            </a:r>
            <a:r>
              <a:rPr lang="en-US" dirty="0" err="1"/>
              <a:t>gebring</a:t>
            </a:r>
            <a:r>
              <a:rPr lang="en-US" dirty="0"/>
              <a:t> </a:t>
            </a:r>
            <a:r>
              <a:rPr lang="en-US" dirty="0" err="1"/>
              <a:t>soos</a:t>
            </a:r>
            <a:r>
              <a:rPr lang="en-US" dirty="0"/>
              <a:t> in die </a:t>
            </a:r>
            <a:r>
              <a:rPr lang="en-US" dirty="0" err="1"/>
              <a:t>ander</a:t>
            </a:r>
            <a:r>
              <a:rPr lang="en-US" dirty="0"/>
              <a:t> </a:t>
            </a:r>
            <a:r>
              <a:rPr lang="en-US" dirty="0" err="1"/>
              <a:t>gevalle</a:t>
            </a:r>
            <a:r>
              <a:rPr lang="en-US" dirty="0"/>
              <a:t> </a:t>
            </a:r>
            <a:r>
              <a:rPr lang="en-US" dirty="0" err="1"/>
              <a:t>nie</a:t>
            </a:r>
            <a:r>
              <a:rPr lang="en-US" dirty="0"/>
              <a:t>? Die </a:t>
            </a:r>
            <a:r>
              <a:rPr lang="en-US" dirty="0" err="1"/>
              <a:t>Messias</a:t>
            </a:r>
            <a:r>
              <a:rPr lang="en-US" dirty="0"/>
              <a:t> was reeds in die </a:t>
            </a:r>
            <a:r>
              <a:rPr lang="en-US" dirty="0" err="1"/>
              <a:t>baarmoeder</a:t>
            </a:r>
            <a:r>
              <a:rPr lang="en-US" dirty="0"/>
              <a:t> van Maria.</a:t>
            </a:r>
            <a:endParaRPr lang="en-ZA" dirty="0"/>
          </a:p>
          <a:p>
            <a:pPr marL="285750" indent="-285750">
              <a:buFont typeface="Arial" panose="020B0604020202020204" pitchFamily="34" charset="0"/>
              <a:buChar char="•"/>
            </a:pPr>
            <a:r>
              <a:rPr lang="en-US" dirty="0"/>
              <a:t>Die </a:t>
            </a:r>
            <a:r>
              <a:rPr lang="en-US" dirty="0" err="1"/>
              <a:t>swangerskap</a:t>
            </a:r>
            <a:r>
              <a:rPr lang="en-US" dirty="0"/>
              <a:t> het van die Here </a:t>
            </a:r>
            <a:r>
              <a:rPr lang="en-US" dirty="0" err="1"/>
              <a:t>gekom</a:t>
            </a:r>
            <a:r>
              <a:rPr lang="en-US" dirty="0"/>
              <a:t>, </a:t>
            </a:r>
            <a:r>
              <a:rPr lang="en-US" dirty="0" err="1"/>
              <a:t>dus</a:t>
            </a:r>
            <a:r>
              <a:rPr lang="en-US" dirty="0"/>
              <a:t> is Jesus die </a:t>
            </a:r>
            <a:r>
              <a:rPr lang="en-US" dirty="0" err="1"/>
              <a:t>Seun</a:t>
            </a:r>
            <a:r>
              <a:rPr lang="en-US" dirty="0"/>
              <a:t> van God.</a:t>
            </a:r>
            <a:endParaRPr lang="en-ZA" dirty="0"/>
          </a:p>
          <a:p>
            <a:pPr marL="285750" indent="-285750">
              <a:buFont typeface="Arial" panose="020B0604020202020204" pitchFamily="34" charset="0"/>
              <a:buChar char="•"/>
            </a:pPr>
            <a:r>
              <a:rPr lang="en-US" b="1" u="sng" dirty="0" err="1"/>
              <a:t>Matteus</a:t>
            </a:r>
            <a:r>
              <a:rPr lang="en-US" b="1" u="sng" dirty="0"/>
              <a:t> 1:18</a:t>
            </a:r>
            <a:r>
              <a:rPr lang="en-US" dirty="0"/>
              <a:t>: </a:t>
            </a:r>
            <a:r>
              <a:rPr lang="en-US" i="1" dirty="0"/>
              <a:t>“…..Toe </a:t>
            </a:r>
            <a:r>
              <a:rPr lang="en-US" i="1" dirty="0" err="1"/>
              <a:t>sy</a:t>
            </a:r>
            <a:r>
              <a:rPr lang="en-US" i="1" dirty="0"/>
              <a:t> </a:t>
            </a:r>
            <a:r>
              <a:rPr lang="en-US" i="1" dirty="0" err="1"/>
              <a:t>moeder</a:t>
            </a:r>
            <a:r>
              <a:rPr lang="en-US" i="1" dirty="0"/>
              <a:t> Maria </a:t>
            </a:r>
            <a:r>
              <a:rPr lang="en-US" i="1" dirty="0" err="1"/>
              <a:t>nog</a:t>
            </a:r>
            <a:r>
              <a:rPr lang="en-US" i="1" dirty="0"/>
              <a:t> </a:t>
            </a:r>
            <a:r>
              <a:rPr lang="en-US" i="1" dirty="0" err="1"/>
              <a:t>aan</a:t>
            </a:r>
            <a:r>
              <a:rPr lang="en-US" i="1" dirty="0"/>
              <a:t> Josef </a:t>
            </a:r>
            <a:r>
              <a:rPr lang="en-US" i="1" dirty="0" err="1"/>
              <a:t>verloof</a:t>
            </a:r>
            <a:r>
              <a:rPr lang="en-US" i="1" dirty="0"/>
              <a:t> was, het </a:t>
            </a:r>
            <a:r>
              <a:rPr lang="en-US" i="1" dirty="0" err="1"/>
              <a:t>dit</a:t>
            </a:r>
            <a:r>
              <a:rPr lang="en-US" i="1" dirty="0"/>
              <a:t> </a:t>
            </a:r>
            <a:r>
              <a:rPr lang="en-US" i="1" dirty="0" err="1"/>
              <a:t>geblyk</a:t>
            </a:r>
            <a:r>
              <a:rPr lang="en-US" i="1" dirty="0"/>
              <a:t> </a:t>
            </a:r>
            <a:r>
              <a:rPr lang="en-US" i="1" dirty="0" err="1"/>
              <a:t>dat</a:t>
            </a:r>
            <a:r>
              <a:rPr lang="en-US" i="1" dirty="0"/>
              <a:t> </a:t>
            </a:r>
            <a:r>
              <a:rPr lang="en-US" i="1" dirty="0" err="1"/>
              <a:t>sy</a:t>
            </a:r>
            <a:r>
              <a:rPr lang="en-US" i="1" dirty="0"/>
              <a:t> </a:t>
            </a:r>
            <a:r>
              <a:rPr lang="en-US" i="1" dirty="0" err="1"/>
              <a:t>swanger</a:t>
            </a:r>
            <a:r>
              <a:rPr lang="en-US" i="1" dirty="0"/>
              <a:t> is sonder </a:t>
            </a:r>
            <a:r>
              <a:rPr lang="en-US" i="1" dirty="0" err="1"/>
              <a:t>dat</a:t>
            </a:r>
            <a:r>
              <a:rPr lang="en-US" i="1" dirty="0"/>
              <a:t> </a:t>
            </a:r>
            <a:r>
              <a:rPr lang="en-US" i="1" dirty="0" err="1"/>
              <a:t>hulle</a:t>
            </a:r>
            <a:r>
              <a:rPr lang="en-US" i="1" dirty="0"/>
              <a:t> </a:t>
            </a:r>
            <a:r>
              <a:rPr lang="en-US" i="1" dirty="0" err="1"/>
              <a:t>gemeenskap</a:t>
            </a:r>
            <a:r>
              <a:rPr lang="en-US" i="1" dirty="0"/>
              <a:t> </a:t>
            </a:r>
            <a:r>
              <a:rPr lang="en-US" i="1" dirty="0" err="1"/>
              <a:t>gehad</a:t>
            </a:r>
            <a:r>
              <a:rPr lang="en-US" i="1" dirty="0"/>
              <a:t> het. Die </a:t>
            </a:r>
            <a:r>
              <a:rPr lang="en-US" i="1" dirty="0" err="1"/>
              <a:t>swangerskap</a:t>
            </a:r>
            <a:r>
              <a:rPr lang="en-US" i="1" dirty="0"/>
              <a:t> het van die </a:t>
            </a:r>
            <a:r>
              <a:rPr lang="en-US" i="1" dirty="0" err="1"/>
              <a:t>Heilige</a:t>
            </a:r>
            <a:r>
              <a:rPr lang="en-US" i="1" dirty="0"/>
              <a:t> Gees </a:t>
            </a:r>
            <a:r>
              <a:rPr lang="en-US" i="1" dirty="0" err="1"/>
              <a:t>gekom</a:t>
            </a:r>
            <a:r>
              <a:rPr lang="en-US" i="1" dirty="0"/>
              <a:t>.”</a:t>
            </a:r>
          </a:p>
          <a:p>
            <a:endParaRPr lang="en-ZA" dirty="0"/>
          </a:p>
          <a:p>
            <a:r>
              <a:rPr lang="en-US" sz="2400" b="1" dirty="0">
                <a:solidFill>
                  <a:srgbClr val="0070C0"/>
                </a:solidFill>
              </a:rPr>
              <a:t>Die </a:t>
            </a:r>
            <a:r>
              <a:rPr lang="en-US" sz="2400" b="1" dirty="0" err="1">
                <a:solidFill>
                  <a:srgbClr val="0070C0"/>
                </a:solidFill>
              </a:rPr>
              <a:t>Aangesig</a:t>
            </a:r>
            <a:r>
              <a:rPr lang="en-US" sz="2400" b="1" dirty="0">
                <a:solidFill>
                  <a:srgbClr val="0070C0"/>
                </a:solidFill>
              </a:rPr>
              <a:t> van die Here op </a:t>
            </a:r>
            <a:r>
              <a:rPr lang="en-US" sz="2400" b="1" dirty="0" err="1">
                <a:solidFill>
                  <a:srgbClr val="0070C0"/>
                </a:solidFill>
              </a:rPr>
              <a:t>aarde</a:t>
            </a:r>
            <a:endParaRPr lang="en-ZA" sz="2400" b="1" dirty="0">
              <a:solidFill>
                <a:srgbClr val="0070C0"/>
              </a:solidFill>
            </a:endParaRPr>
          </a:p>
          <a:p>
            <a:r>
              <a:rPr lang="en-US" dirty="0"/>
              <a:t> </a:t>
            </a:r>
            <a:endParaRPr lang="en-ZA" dirty="0"/>
          </a:p>
          <a:p>
            <a:pPr marL="285750" indent="-285750">
              <a:buFont typeface="Arial" panose="020B0604020202020204" pitchFamily="34" charset="0"/>
              <a:buChar char="•"/>
            </a:pPr>
            <a:r>
              <a:rPr lang="en-US" dirty="0" err="1"/>
              <a:t>Jesaja</a:t>
            </a:r>
            <a:r>
              <a:rPr lang="en-US" dirty="0"/>
              <a:t> 63:9 (53 </a:t>
            </a:r>
            <a:r>
              <a:rPr lang="en-US" dirty="0" err="1"/>
              <a:t>vertaling</a:t>
            </a:r>
            <a:r>
              <a:rPr lang="en-US" dirty="0"/>
              <a:t>): </a:t>
            </a:r>
            <a:r>
              <a:rPr lang="en-US" i="1" dirty="0"/>
              <a:t>“In al </a:t>
            </a:r>
            <a:r>
              <a:rPr lang="en-US" i="1" dirty="0" err="1"/>
              <a:t>hulle</a:t>
            </a:r>
            <a:r>
              <a:rPr lang="en-US" i="1" dirty="0"/>
              <a:t> </a:t>
            </a:r>
            <a:r>
              <a:rPr lang="en-US" i="1" dirty="0" err="1"/>
              <a:t>benoudheid</a:t>
            </a:r>
            <a:r>
              <a:rPr lang="en-US" i="1" dirty="0"/>
              <a:t> was Hy </a:t>
            </a:r>
            <a:r>
              <a:rPr lang="en-US" i="1" dirty="0" err="1"/>
              <a:t>benoud</a:t>
            </a:r>
            <a:r>
              <a:rPr lang="en-US" i="1" dirty="0"/>
              <a:t>, </a:t>
            </a:r>
            <a:r>
              <a:rPr lang="en-US" i="1" dirty="0" err="1"/>
              <a:t>en</a:t>
            </a:r>
            <a:r>
              <a:rPr lang="en-US" i="1" dirty="0"/>
              <a:t> die </a:t>
            </a:r>
            <a:r>
              <a:rPr lang="en-US" i="1" u="sng" dirty="0"/>
              <a:t>Engel van </a:t>
            </a:r>
            <a:r>
              <a:rPr lang="en-US" i="1" u="sng" dirty="0" err="1"/>
              <a:t>sy</a:t>
            </a:r>
            <a:r>
              <a:rPr lang="en-US" i="1" u="sng" dirty="0"/>
              <a:t> </a:t>
            </a:r>
            <a:r>
              <a:rPr lang="en-US" i="1" u="sng" dirty="0" err="1"/>
              <a:t>aangesig</a:t>
            </a:r>
            <a:r>
              <a:rPr lang="en-US" i="1" dirty="0"/>
              <a:t> het </a:t>
            </a:r>
            <a:r>
              <a:rPr lang="en-US" i="1" dirty="0" err="1"/>
              <a:t>hulle</a:t>
            </a:r>
            <a:r>
              <a:rPr lang="en-US" i="1" dirty="0"/>
              <a:t> </a:t>
            </a:r>
            <a:r>
              <a:rPr lang="en-US" i="1" dirty="0" err="1"/>
              <a:t>verlos</a:t>
            </a:r>
            <a:r>
              <a:rPr lang="en-US" i="1" dirty="0"/>
              <a:t>; </a:t>
            </a:r>
            <a:r>
              <a:rPr lang="en-US" i="1" dirty="0" err="1"/>
              <a:t>deur</a:t>
            </a:r>
            <a:r>
              <a:rPr lang="en-US" i="1" dirty="0"/>
              <a:t> </a:t>
            </a:r>
            <a:r>
              <a:rPr lang="en-US" i="1" dirty="0" err="1"/>
              <a:t>sy</a:t>
            </a:r>
            <a:r>
              <a:rPr lang="en-US" i="1" dirty="0"/>
              <a:t> </a:t>
            </a:r>
            <a:r>
              <a:rPr lang="en-US" i="1" dirty="0" err="1"/>
              <a:t>liefde</a:t>
            </a:r>
            <a:r>
              <a:rPr lang="en-US" i="1" dirty="0"/>
              <a:t> </a:t>
            </a:r>
            <a:r>
              <a:rPr lang="en-US" i="1" dirty="0" err="1"/>
              <a:t>en</a:t>
            </a:r>
            <a:r>
              <a:rPr lang="en-US" i="1" dirty="0"/>
              <a:t> </a:t>
            </a:r>
            <a:r>
              <a:rPr lang="en-US" i="1" dirty="0" err="1"/>
              <a:t>deur</a:t>
            </a:r>
            <a:r>
              <a:rPr lang="en-US" i="1" dirty="0"/>
              <a:t> </a:t>
            </a:r>
            <a:r>
              <a:rPr lang="en-US" i="1" dirty="0" err="1"/>
              <a:t>sy</a:t>
            </a:r>
            <a:r>
              <a:rPr lang="en-US" i="1" dirty="0"/>
              <a:t> </a:t>
            </a:r>
            <a:r>
              <a:rPr lang="en-US" i="1" dirty="0" err="1"/>
              <a:t>medelyde</a:t>
            </a:r>
            <a:r>
              <a:rPr lang="en-US" i="1" dirty="0"/>
              <a:t> het </a:t>
            </a:r>
            <a:r>
              <a:rPr lang="en-US" i="1" dirty="0" err="1"/>
              <a:t>Hý</a:t>
            </a:r>
            <a:r>
              <a:rPr lang="en-US" i="1" dirty="0"/>
              <a:t> </a:t>
            </a:r>
            <a:r>
              <a:rPr lang="en-US" i="1" dirty="0" err="1"/>
              <a:t>hulle</a:t>
            </a:r>
            <a:r>
              <a:rPr lang="en-US" i="1" dirty="0"/>
              <a:t> </a:t>
            </a:r>
            <a:r>
              <a:rPr lang="en-US" i="1" dirty="0" err="1"/>
              <a:t>verlos</a:t>
            </a:r>
            <a:r>
              <a:rPr lang="en-US" i="1" dirty="0"/>
              <a:t>; </a:t>
            </a:r>
            <a:r>
              <a:rPr lang="en-US" i="1" dirty="0" err="1"/>
              <a:t>en</a:t>
            </a:r>
            <a:r>
              <a:rPr lang="en-US" i="1" dirty="0"/>
              <a:t> Hy het </a:t>
            </a:r>
            <a:r>
              <a:rPr lang="en-US" i="1" dirty="0" err="1"/>
              <a:t>hulle</a:t>
            </a:r>
            <a:r>
              <a:rPr lang="en-US" i="1" dirty="0"/>
              <a:t> </a:t>
            </a:r>
            <a:r>
              <a:rPr lang="en-US" i="1" dirty="0" err="1"/>
              <a:t>opgehef</a:t>
            </a:r>
            <a:r>
              <a:rPr lang="en-US" i="1" dirty="0"/>
              <a:t> </a:t>
            </a:r>
            <a:r>
              <a:rPr lang="en-US" i="1" dirty="0" err="1"/>
              <a:t>en</a:t>
            </a:r>
            <a:r>
              <a:rPr lang="en-US" i="1" dirty="0"/>
              <a:t> </a:t>
            </a:r>
            <a:r>
              <a:rPr lang="en-US" i="1" dirty="0" err="1"/>
              <a:t>hulle</a:t>
            </a:r>
            <a:r>
              <a:rPr lang="en-US" i="1" dirty="0"/>
              <a:t> </a:t>
            </a:r>
            <a:r>
              <a:rPr lang="en-US" i="1" dirty="0" err="1"/>
              <a:t>gedra</a:t>
            </a:r>
            <a:r>
              <a:rPr lang="en-US" i="1" dirty="0"/>
              <a:t>, al die </a:t>
            </a:r>
            <a:r>
              <a:rPr lang="en-US" i="1" dirty="0" err="1"/>
              <a:t>dae</a:t>
            </a:r>
            <a:r>
              <a:rPr lang="en-US" i="1" dirty="0"/>
              <a:t> van die </a:t>
            </a:r>
            <a:r>
              <a:rPr lang="en-US" i="1" dirty="0" err="1"/>
              <a:t>ou</a:t>
            </a:r>
            <a:r>
              <a:rPr lang="en-US" i="1" dirty="0"/>
              <a:t> </a:t>
            </a:r>
            <a:r>
              <a:rPr lang="en-US" i="1" dirty="0" err="1"/>
              <a:t>tyd</a:t>
            </a:r>
            <a:r>
              <a:rPr lang="en-US" i="1" dirty="0"/>
              <a:t>.”</a:t>
            </a:r>
            <a:endParaRPr lang="en-ZA" dirty="0"/>
          </a:p>
          <a:p>
            <a:pPr marL="285750" indent="-285750">
              <a:buFont typeface="Arial" panose="020B0604020202020204" pitchFamily="34" charset="0"/>
              <a:buChar char="•"/>
            </a:pPr>
            <a:r>
              <a:rPr lang="en-US" b="1" u="sng" dirty="0"/>
              <a:t>Paulus </a:t>
            </a:r>
            <a:r>
              <a:rPr lang="en-US" b="1" u="sng" dirty="0" err="1"/>
              <a:t>verduidelik</a:t>
            </a:r>
            <a:r>
              <a:rPr lang="en-US" b="1" u="sng" dirty="0"/>
              <a:t> in </a:t>
            </a:r>
            <a:r>
              <a:rPr lang="en-US" b="1" u="sng" dirty="0" err="1"/>
              <a:t>Kolossense</a:t>
            </a:r>
            <a:r>
              <a:rPr lang="en-US" b="1" u="sng" dirty="0"/>
              <a:t> 1:15-16</a:t>
            </a:r>
            <a:r>
              <a:rPr lang="en-US" dirty="0"/>
              <a:t>: </a:t>
            </a:r>
            <a:r>
              <a:rPr lang="en-US" i="1" dirty="0"/>
              <a:t>“</a:t>
            </a:r>
            <a:r>
              <a:rPr lang="en-US" i="1" baseline="30000" dirty="0"/>
              <a:t>15</a:t>
            </a:r>
            <a:r>
              <a:rPr lang="en-US" i="1" dirty="0"/>
              <a:t>Die </a:t>
            </a:r>
            <a:r>
              <a:rPr lang="en-US" i="1" dirty="0" err="1"/>
              <a:t>Seun</a:t>
            </a:r>
            <a:r>
              <a:rPr lang="en-US" i="1" dirty="0"/>
              <a:t> is die </a:t>
            </a:r>
            <a:r>
              <a:rPr lang="en-US" i="1" dirty="0" err="1"/>
              <a:t>Beeld</a:t>
            </a:r>
            <a:r>
              <a:rPr lang="en-US" i="1" dirty="0"/>
              <a:t> van God, van God wat </a:t>
            </a:r>
            <a:r>
              <a:rPr lang="en-US" i="1" dirty="0" err="1"/>
              <a:t>nie</a:t>
            </a:r>
            <a:r>
              <a:rPr lang="en-US" i="1" dirty="0"/>
              <a:t> self </a:t>
            </a:r>
            <a:r>
              <a:rPr lang="en-US" i="1" dirty="0" err="1"/>
              <a:t>gesien</a:t>
            </a:r>
            <a:r>
              <a:rPr lang="en-US" i="1" dirty="0"/>
              <a:t> </a:t>
            </a:r>
            <a:r>
              <a:rPr lang="en-US" i="1" dirty="0" err="1"/>
              <a:t>kan</a:t>
            </a:r>
            <a:r>
              <a:rPr lang="en-US" i="1" dirty="0"/>
              <a:t> word </a:t>
            </a:r>
            <a:r>
              <a:rPr lang="en-US" i="1" dirty="0" err="1"/>
              <a:t>nie</a:t>
            </a:r>
            <a:r>
              <a:rPr lang="en-US" i="1" dirty="0"/>
              <a:t>. Die </a:t>
            </a:r>
            <a:r>
              <a:rPr lang="en-US" i="1" dirty="0" err="1"/>
              <a:t>Seun</a:t>
            </a:r>
            <a:r>
              <a:rPr lang="en-US" i="1" dirty="0"/>
              <a:t> is die </a:t>
            </a:r>
            <a:r>
              <a:rPr lang="en-US" i="1" dirty="0" err="1"/>
              <a:t>Eerste</a:t>
            </a:r>
            <a:r>
              <a:rPr lang="en-US" i="1" dirty="0"/>
              <a:t>, </a:t>
            </a:r>
            <a:r>
              <a:rPr lang="en-US" i="1" dirty="0" err="1"/>
              <a:t>verhewe</a:t>
            </a:r>
            <a:r>
              <a:rPr lang="en-US" i="1" dirty="0"/>
              <a:t> </a:t>
            </a:r>
            <a:r>
              <a:rPr lang="en-US" i="1" dirty="0" err="1"/>
              <a:t>bo</a:t>
            </a:r>
            <a:r>
              <a:rPr lang="en-US" i="1" dirty="0"/>
              <a:t> die hele </a:t>
            </a:r>
            <a:r>
              <a:rPr lang="en-US" i="1" dirty="0" err="1"/>
              <a:t>skepping</a:t>
            </a:r>
            <a:r>
              <a:rPr lang="en-US" i="1" dirty="0"/>
              <a:t>. </a:t>
            </a:r>
            <a:r>
              <a:rPr lang="en-US" i="1" baseline="30000" dirty="0"/>
              <a:t>16</a:t>
            </a:r>
            <a:r>
              <a:rPr lang="en-US" i="1" dirty="0"/>
              <a:t>God het </a:t>
            </a:r>
            <a:r>
              <a:rPr lang="en-US" i="1" dirty="0" err="1"/>
              <a:t>deur</a:t>
            </a:r>
            <a:r>
              <a:rPr lang="en-US" i="1" dirty="0"/>
              <a:t> </a:t>
            </a:r>
            <a:r>
              <a:rPr lang="en-US" i="1" dirty="0" err="1"/>
              <a:t>Hom</a:t>
            </a:r>
            <a:r>
              <a:rPr lang="en-US" i="1" dirty="0"/>
              <a:t> </a:t>
            </a:r>
            <a:r>
              <a:rPr lang="en-US" i="1" dirty="0" err="1"/>
              <a:t>alles</a:t>
            </a:r>
            <a:r>
              <a:rPr lang="en-US" i="1" dirty="0"/>
              <a:t> </a:t>
            </a:r>
            <a:r>
              <a:rPr lang="en-US" i="1" dirty="0" err="1"/>
              <a:t>geskep</a:t>
            </a:r>
            <a:r>
              <a:rPr lang="en-US" i="1" dirty="0"/>
              <a:t> wat in die </a:t>
            </a:r>
            <a:r>
              <a:rPr lang="en-US" i="1" dirty="0" err="1"/>
              <a:t>hemel</a:t>
            </a:r>
            <a:r>
              <a:rPr lang="en-US" i="1" dirty="0"/>
              <a:t> </a:t>
            </a:r>
            <a:r>
              <a:rPr lang="en-US" i="1" dirty="0" err="1"/>
              <a:t>en</a:t>
            </a:r>
            <a:r>
              <a:rPr lang="en-US" i="1" dirty="0"/>
              <a:t> op </a:t>
            </a:r>
            <a:r>
              <a:rPr lang="en-US" i="1" dirty="0" err="1"/>
              <a:t>aarde</a:t>
            </a:r>
            <a:r>
              <a:rPr lang="en-US" i="1" dirty="0"/>
              <a:t> is: </a:t>
            </a:r>
            <a:r>
              <a:rPr lang="en-US" i="1" dirty="0" err="1"/>
              <a:t>alles</a:t>
            </a:r>
            <a:r>
              <a:rPr lang="en-US" i="1" dirty="0"/>
              <a:t> wat </a:t>
            </a:r>
            <a:r>
              <a:rPr lang="en-US" i="1" dirty="0" err="1"/>
              <a:t>gesien</a:t>
            </a:r>
            <a:r>
              <a:rPr lang="en-US" i="1" dirty="0"/>
              <a:t> </a:t>
            </a:r>
            <a:r>
              <a:rPr lang="en-US" i="1" dirty="0" err="1"/>
              <a:t>kan</a:t>
            </a:r>
            <a:r>
              <a:rPr lang="en-US" i="1" dirty="0"/>
              <a:t> word </a:t>
            </a:r>
            <a:r>
              <a:rPr lang="en-US" i="1" dirty="0" err="1"/>
              <a:t>en</a:t>
            </a:r>
            <a:r>
              <a:rPr lang="en-US" i="1" dirty="0"/>
              <a:t> </a:t>
            </a:r>
            <a:r>
              <a:rPr lang="en-US" i="1" dirty="0" err="1"/>
              <a:t>alles</a:t>
            </a:r>
            <a:r>
              <a:rPr lang="en-US" i="1" dirty="0"/>
              <a:t> wat </a:t>
            </a:r>
            <a:r>
              <a:rPr lang="en-US" i="1" dirty="0" err="1"/>
              <a:t>nie</a:t>
            </a:r>
            <a:r>
              <a:rPr lang="en-US" i="1" dirty="0"/>
              <a:t> </a:t>
            </a:r>
            <a:r>
              <a:rPr lang="en-US" i="1" dirty="0" err="1"/>
              <a:t>gesien</a:t>
            </a:r>
            <a:r>
              <a:rPr lang="en-US" i="1" dirty="0"/>
              <a:t> </a:t>
            </a:r>
            <a:r>
              <a:rPr lang="en-US" i="1" dirty="0" err="1"/>
              <a:t>kan</a:t>
            </a:r>
            <a:r>
              <a:rPr lang="en-US" i="1" dirty="0"/>
              <a:t> word </a:t>
            </a:r>
            <a:r>
              <a:rPr lang="en-US" i="1" dirty="0" err="1"/>
              <a:t>nie</a:t>
            </a:r>
            <a:r>
              <a:rPr lang="en-US" i="1" dirty="0"/>
              <a:t>, </a:t>
            </a:r>
            <a:r>
              <a:rPr lang="en-US" i="1" dirty="0" err="1"/>
              <a:t>konings</a:t>
            </a:r>
            <a:r>
              <a:rPr lang="en-US" i="1" dirty="0"/>
              <a:t>, </a:t>
            </a:r>
            <a:r>
              <a:rPr lang="en-US" i="1" dirty="0" err="1"/>
              <a:t>heersers</a:t>
            </a:r>
            <a:r>
              <a:rPr lang="en-US" i="1" dirty="0"/>
              <a:t>, </a:t>
            </a:r>
            <a:r>
              <a:rPr lang="en-US" i="1" dirty="0" err="1"/>
              <a:t>maghebbers</a:t>
            </a:r>
            <a:r>
              <a:rPr lang="en-US" i="1" dirty="0"/>
              <a:t>, </a:t>
            </a:r>
            <a:r>
              <a:rPr lang="en-US" i="1" dirty="0" err="1"/>
              <a:t>gesagvoerders</a:t>
            </a:r>
            <a:r>
              <a:rPr lang="en-US" i="1" dirty="0"/>
              <a:t>. </a:t>
            </a:r>
            <a:r>
              <a:rPr lang="en-US" i="1" dirty="0" err="1"/>
              <a:t>Alles</a:t>
            </a:r>
            <a:r>
              <a:rPr lang="en-US" i="1" dirty="0"/>
              <a:t> is </a:t>
            </a:r>
            <a:r>
              <a:rPr lang="en-US" i="1" dirty="0" err="1"/>
              <a:t>deur</a:t>
            </a:r>
            <a:r>
              <a:rPr lang="en-US" i="1" dirty="0"/>
              <a:t> </a:t>
            </a:r>
            <a:r>
              <a:rPr lang="en-US" i="1" dirty="0" err="1"/>
              <a:t>Hom</a:t>
            </a:r>
            <a:r>
              <a:rPr lang="en-US" i="1" dirty="0"/>
              <a:t> </a:t>
            </a:r>
            <a:r>
              <a:rPr lang="en-US" i="1" dirty="0" err="1"/>
              <a:t>en</a:t>
            </a:r>
            <a:r>
              <a:rPr lang="en-US" i="1" dirty="0"/>
              <a:t> </a:t>
            </a:r>
            <a:r>
              <a:rPr lang="en-US" i="1" dirty="0" err="1"/>
              <a:t>vir</a:t>
            </a:r>
            <a:r>
              <a:rPr lang="en-US" i="1" dirty="0"/>
              <a:t> </a:t>
            </a:r>
            <a:r>
              <a:rPr lang="en-US" i="1" dirty="0" err="1"/>
              <a:t>Hom</a:t>
            </a:r>
            <a:r>
              <a:rPr lang="en-US" i="1" dirty="0"/>
              <a:t> </a:t>
            </a:r>
            <a:r>
              <a:rPr lang="en-US" i="1" dirty="0" err="1"/>
              <a:t>geskep</a:t>
            </a:r>
            <a:r>
              <a:rPr lang="en-US" i="1" dirty="0"/>
              <a:t>.”</a:t>
            </a:r>
            <a:endParaRPr lang="en-ZA" dirty="0"/>
          </a:p>
        </p:txBody>
      </p:sp>
    </p:spTree>
    <p:extLst>
      <p:ext uri="{BB962C8B-B14F-4D97-AF65-F5344CB8AC3E}">
        <p14:creationId xmlns:p14="http://schemas.microsoft.com/office/powerpoint/2010/main" val="11811493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550415" y="204188"/>
            <a:ext cx="9729927" cy="318456"/>
          </a:xfrm>
        </p:spPr>
        <p:txBody>
          <a:bodyPr>
            <a:noAutofit/>
          </a:bodyPr>
          <a:lstStyle/>
          <a:p>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Priesterorde</a:t>
            </a:r>
            <a:r>
              <a:rPr lang="en-ZA" sz="3200" b="1" dirty="0">
                <a:solidFill>
                  <a:srgbClr val="FF0000"/>
                </a:solidFill>
                <a:effectLst>
                  <a:outerShdw blurRad="50800" dist="38100" dir="2700000" algn="tl" rotWithShape="0">
                    <a:prstClr val="black">
                      <a:alpha val="40000"/>
                    </a:prstClr>
                  </a:outerShdw>
                </a:effectLst>
              </a:rPr>
              <a:t> van Melgisedek</a:t>
            </a:r>
            <a:endParaRPr lang="en-ZA" sz="6000" dirty="0"/>
          </a:p>
        </p:txBody>
      </p:sp>
      <p:sp>
        <p:nvSpPr>
          <p:cNvPr id="5" name="Rectangle 4">
            <a:extLst>
              <a:ext uri="{FF2B5EF4-FFF2-40B4-BE49-F238E27FC236}">
                <a16:creationId xmlns:a16="http://schemas.microsoft.com/office/drawing/2014/main" id="{79D3CC39-C3C2-4218-B7A2-917C057BA598}"/>
              </a:ext>
            </a:extLst>
          </p:cNvPr>
          <p:cNvSpPr/>
          <p:nvPr/>
        </p:nvSpPr>
        <p:spPr>
          <a:xfrm>
            <a:off x="236737" y="513763"/>
            <a:ext cx="11718526" cy="5909310"/>
          </a:xfrm>
          <a:prstGeom prst="rect">
            <a:avLst/>
          </a:prstGeom>
        </p:spPr>
        <p:txBody>
          <a:bodyPr wrap="square">
            <a:spAutoFit/>
          </a:bodyPr>
          <a:lstStyle/>
          <a:p>
            <a:r>
              <a:rPr lang="en-US" sz="2400" b="1" dirty="0">
                <a:solidFill>
                  <a:srgbClr val="0070C0"/>
                </a:solidFill>
              </a:rPr>
              <a:t>Wie was </a:t>
            </a:r>
            <a:r>
              <a:rPr lang="en-US" sz="2400" b="1" dirty="0" err="1">
                <a:solidFill>
                  <a:srgbClr val="0070C0"/>
                </a:solidFill>
              </a:rPr>
              <a:t>Melgisedek</a:t>
            </a:r>
            <a:r>
              <a:rPr lang="en-US" sz="2400" b="1" dirty="0">
                <a:solidFill>
                  <a:srgbClr val="0070C0"/>
                </a:solidFill>
              </a:rPr>
              <a:t>? Die </a:t>
            </a:r>
            <a:r>
              <a:rPr lang="en-US" sz="2400" b="1" dirty="0" err="1">
                <a:solidFill>
                  <a:srgbClr val="0070C0"/>
                </a:solidFill>
              </a:rPr>
              <a:t>koning</a:t>
            </a:r>
            <a:r>
              <a:rPr lang="en-US" sz="2400" b="1" dirty="0">
                <a:solidFill>
                  <a:srgbClr val="0070C0"/>
                </a:solidFill>
              </a:rPr>
              <a:t> van Jerusalem </a:t>
            </a:r>
            <a:r>
              <a:rPr lang="en-US" sz="2400" b="1" dirty="0" err="1">
                <a:solidFill>
                  <a:srgbClr val="0070C0"/>
                </a:solidFill>
              </a:rPr>
              <a:t>en</a:t>
            </a:r>
            <a:r>
              <a:rPr lang="en-US" sz="2400" b="1" dirty="0">
                <a:solidFill>
                  <a:srgbClr val="0070C0"/>
                </a:solidFill>
              </a:rPr>
              <a:t> </a:t>
            </a:r>
            <a:r>
              <a:rPr lang="en-US" sz="2400" b="1" dirty="0" err="1">
                <a:solidFill>
                  <a:srgbClr val="0070C0"/>
                </a:solidFill>
              </a:rPr>
              <a:t>priester</a:t>
            </a:r>
            <a:r>
              <a:rPr lang="en-US" sz="2400" b="1" dirty="0">
                <a:solidFill>
                  <a:srgbClr val="0070C0"/>
                </a:solidFill>
              </a:rPr>
              <a:t> van God</a:t>
            </a:r>
            <a:endParaRPr lang="en-ZA" sz="2400" b="1" dirty="0">
              <a:solidFill>
                <a:srgbClr val="0070C0"/>
              </a:solidFill>
            </a:endParaRPr>
          </a:p>
          <a:p>
            <a:pPr marL="285750" indent="-285750">
              <a:buFont typeface="Arial" panose="020B0604020202020204" pitchFamily="34" charset="0"/>
              <a:buChar char="•"/>
            </a:pPr>
            <a:r>
              <a:rPr lang="en-US" dirty="0"/>
              <a:t>Genesis 14:18-20: </a:t>
            </a:r>
            <a:r>
              <a:rPr lang="en-US" i="1" dirty="0"/>
              <a:t>“</a:t>
            </a:r>
            <a:r>
              <a:rPr lang="en-US" i="1" baseline="30000" dirty="0"/>
              <a:t>18</a:t>
            </a:r>
            <a:r>
              <a:rPr lang="en-US" i="1" dirty="0"/>
              <a:t>Melgisedek, </a:t>
            </a:r>
            <a:r>
              <a:rPr lang="en-US" i="1" dirty="0" err="1"/>
              <a:t>koning</a:t>
            </a:r>
            <a:r>
              <a:rPr lang="en-US" i="1" dirty="0"/>
              <a:t> van Salem </a:t>
            </a:r>
            <a:r>
              <a:rPr lang="en-US" i="1" dirty="0" err="1"/>
              <a:t>en</a:t>
            </a:r>
            <a:r>
              <a:rPr lang="en-US" i="1" dirty="0"/>
              <a:t> </a:t>
            </a:r>
            <a:r>
              <a:rPr lang="en-US" i="1" dirty="0" err="1"/>
              <a:t>priester</a:t>
            </a:r>
            <a:r>
              <a:rPr lang="en-US" i="1" dirty="0"/>
              <a:t> van God die </a:t>
            </a:r>
            <a:r>
              <a:rPr lang="en-US" i="1" dirty="0" err="1"/>
              <a:t>Allerhoogste</a:t>
            </a:r>
            <a:r>
              <a:rPr lang="en-US" i="1" dirty="0"/>
              <a:t>, het </a:t>
            </a:r>
            <a:r>
              <a:rPr lang="en-US" i="1" dirty="0" err="1"/>
              <a:t>vir</a:t>
            </a:r>
            <a:r>
              <a:rPr lang="en-US" i="1" dirty="0"/>
              <a:t> Abram kos </a:t>
            </a:r>
            <a:r>
              <a:rPr lang="en-US" i="1" dirty="0" err="1"/>
              <a:t>en</a:t>
            </a:r>
            <a:r>
              <a:rPr lang="en-US" i="1" dirty="0"/>
              <a:t> </a:t>
            </a:r>
            <a:r>
              <a:rPr lang="en-US" i="1" dirty="0" err="1"/>
              <a:t>wyn</a:t>
            </a:r>
            <a:r>
              <a:rPr lang="en-US" i="1" dirty="0"/>
              <a:t> </a:t>
            </a:r>
            <a:r>
              <a:rPr lang="en-US" i="1" dirty="0" err="1"/>
              <a:t>gebring</a:t>
            </a:r>
            <a:r>
              <a:rPr lang="en-US" i="1" dirty="0"/>
              <a:t> </a:t>
            </a:r>
            <a:r>
              <a:rPr lang="en-US" i="1" baseline="30000" dirty="0"/>
              <a:t>19</a:t>
            </a:r>
            <a:r>
              <a:rPr lang="en-US" i="1" dirty="0"/>
              <a:t>en </a:t>
            </a:r>
            <a:r>
              <a:rPr lang="en-US" i="1" dirty="0" err="1"/>
              <a:t>hom</a:t>
            </a:r>
            <a:r>
              <a:rPr lang="en-US" i="1" dirty="0"/>
              <a:t> </a:t>
            </a:r>
            <a:r>
              <a:rPr lang="en-US" i="1" dirty="0" err="1"/>
              <a:t>geseën</a:t>
            </a:r>
            <a:r>
              <a:rPr lang="en-US" i="1" dirty="0"/>
              <a:t>: ‘Mag Abram </a:t>
            </a:r>
            <a:r>
              <a:rPr lang="en-US" i="1" dirty="0" err="1"/>
              <a:t>geseën</a:t>
            </a:r>
            <a:r>
              <a:rPr lang="en-US" i="1" dirty="0"/>
              <a:t> word </a:t>
            </a:r>
            <a:r>
              <a:rPr lang="en-US" i="1" dirty="0" err="1"/>
              <a:t>deur</a:t>
            </a:r>
            <a:r>
              <a:rPr lang="en-US" i="1" dirty="0"/>
              <a:t> God die </a:t>
            </a:r>
            <a:r>
              <a:rPr lang="en-US" i="1" dirty="0" err="1"/>
              <a:t>Allerhoogste</a:t>
            </a:r>
            <a:r>
              <a:rPr lang="en-US" i="1" dirty="0"/>
              <a:t>, </a:t>
            </a:r>
            <a:r>
              <a:rPr lang="en-US" i="1" dirty="0" err="1"/>
              <a:t>Skepper</a:t>
            </a:r>
            <a:r>
              <a:rPr lang="en-US" i="1" dirty="0"/>
              <a:t> van </a:t>
            </a:r>
            <a:r>
              <a:rPr lang="en-US" i="1" dirty="0" err="1"/>
              <a:t>hemel</a:t>
            </a:r>
            <a:r>
              <a:rPr lang="en-US" i="1" dirty="0"/>
              <a:t> </a:t>
            </a:r>
            <a:r>
              <a:rPr lang="en-US" i="1" dirty="0" err="1"/>
              <a:t>en</a:t>
            </a:r>
            <a:r>
              <a:rPr lang="en-US" i="1" dirty="0"/>
              <a:t> </a:t>
            </a:r>
            <a:r>
              <a:rPr lang="en-US" i="1" dirty="0" err="1"/>
              <a:t>aarde</a:t>
            </a:r>
            <a:r>
              <a:rPr lang="en-US" i="1" dirty="0"/>
              <a:t>. </a:t>
            </a:r>
            <a:r>
              <a:rPr lang="en-US" i="1" baseline="30000" dirty="0"/>
              <a:t>20</a:t>
            </a:r>
            <a:r>
              <a:rPr lang="en-US" i="1" dirty="0"/>
              <a:t>Geloof </a:t>
            </a:r>
            <a:r>
              <a:rPr lang="en-US" i="1" dirty="0" err="1"/>
              <a:t>sy</a:t>
            </a:r>
            <a:r>
              <a:rPr lang="en-US" i="1" dirty="0"/>
              <a:t> God die </a:t>
            </a:r>
            <a:r>
              <a:rPr lang="en-US" i="1" dirty="0" err="1"/>
              <a:t>Allerhoogste</a:t>
            </a:r>
            <a:r>
              <a:rPr lang="en-US" i="1" dirty="0"/>
              <a:t>! Hy het </a:t>
            </a:r>
            <a:r>
              <a:rPr lang="en-US" i="1" dirty="0" err="1"/>
              <a:t>jou</a:t>
            </a:r>
            <a:r>
              <a:rPr lang="en-US" i="1" dirty="0"/>
              <a:t> </a:t>
            </a:r>
            <a:r>
              <a:rPr lang="en-US" i="1" dirty="0" err="1"/>
              <a:t>vyand</a:t>
            </a:r>
            <a:r>
              <a:rPr lang="en-US" i="1" dirty="0"/>
              <a:t> in </a:t>
            </a:r>
            <a:r>
              <a:rPr lang="en-US" i="1" dirty="0" err="1"/>
              <a:t>jou</a:t>
            </a:r>
            <a:r>
              <a:rPr lang="en-US" i="1" dirty="0"/>
              <a:t> mag </a:t>
            </a:r>
            <a:r>
              <a:rPr lang="en-US" i="1" dirty="0" err="1"/>
              <a:t>oorgegee</a:t>
            </a:r>
            <a:r>
              <a:rPr lang="en-US" i="1" dirty="0"/>
              <a:t>.’ Toe het Abram </a:t>
            </a:r>
            <a:r>
              <a:rPr lang="en-US" i="1" dirty="0" err="1"/>
              <a:t>vir</a:t>
            </a:r>
            <a:r>
              <a:rPr lang="en-US" i="1" dirty="0"/>
              <a:t> </a:t>
            </a:r>
            <a:r>
              <a:rPr lang="en-US" i="1" dirty="0" err="1"/>
              <a:t>Melgisedek</a:t>
            </a:r>
            <a:r>
              <a:rPr lang="en-US" i="1" dirty="0"/>
              <a:t> ‘n </a:t>
            </a:r>
            <a:r>
              <a:rPr lang="en-US" i="1" dirty="0" err="1"/>
              <a:t>tiende</a:t>
            </a:r>
            <a:r>
              <a:rPr lang="en-US" i="1" dirty="0"/>
              <a:t> van </a:t>
            </a:r>
            <a:r>
              <a:rPr lang="en-US" i="1" dirty="0" err="1"/>
              <a:t>alles</a:t>
            </a:r>
            <a:r>
              <a:rPr lang="en-US" i="1" dirty="0"/>
              <a:t> </a:t>
            </a:r>
            <a:r>
              <a:rPr lang="en-US" i="1" dirty="0" err="1"/>
              <a:t>gegee</a:t>
            </a:r>
            <a:r>
              <a:rPr lang="en-US" i="1" dirty="0"/>
              <a:t>.”</a:t>
            </a:r>
            <a:endParaRPr lang="en-ZA" dirty="0"/>
          </a:p>
          <a:p>
            <a:pPr marL="285750" indent="-285750">
              <a:buFont typeface="Arial" panose="020B0604020202020204" pitchFamily="34" charset="0"/>
              <a:buChar char="•"/>
            </a:pPr>
            <a:r>
              <a:rPr lang="en-US" dirty="0"/>
              <a:t>Die </a:t>
            </a:r>
            <a:r>
              <a:rPr lang="en-US" dirty="0" err="1"/>
              <a:t>gebied</a:t>
            </a:r>
            <a:r>
              <a:rPr lang="en-US" dirty="0"/>
              <a:t> Jerusalem: Salem word </a:t>
            </a:r>
            <a:r>
              <a:rPr lang="en-US" dirty="0" err="1"/>
              <a:t>deur</a:t>
            </a:r>
            <a:r>
              <a:rPr lang="en-US" dirty="0"/>
              <a:t> </a:t>
            </a:r>
            <a:r>
              <a:rPr lang="en-US" dirty="0" err="1"/>
              <a:t>sommige</a:t>
            </a:r>
            <a:r>
              <a:rPr lang="en-US" dirty="0"/>
              <a:t> </a:t>
            </a:r>
            <a:r>
              <a:rPr lang="en-US" dirty="0" err="1"/>
              <a:t>gesien</a:t>
            </a:r>
            <a:r>
              <a:rPr lang="en-US" dirty="0"/>
              <a:t> as ‘n </a:t>
            </a:r>
            <a:r>
              <a:rPr lang="en-US" dirty="0" err="1"/>
              <a:t>afkorting</a:t>
            </a:r>
            <a:r>
              <a:rPr lang="en-US" dirty="0"/>
              <a:t> </a:t>
            </a:r>
            <a:r>
              <a:rPr lang="en-US" dirty="0" err="1"/>
              <a:t>vir</a:t>
            </a:r>
            <a:r>
              <a:rPr lang="en-US" dirty="0"/>
              <a:t> Jerusalem maar is </a:t>
            </a:r>
            <a:r>
              <a:rPr lang="en-US" dirty="0" err="1"/>
              <a:t>wel</a:t>
            </a:r>
            <a:r>
              <a:rPr lang="en-US" dirty="0"/>
              <a:t> met die </a:t>
            </a:r>
            <a:r>
              <a:rPr lang="en-US" dirty="0" err="1"/>
              <a:t>verloop</a:t>
            </a:r>
            <a:r>
              <a:rPr lang="en-US" dirty="0"/>
              <a:t> van </a:t>
            </a:r>
            <a:r>
              <a:rPr lang="en-US" dirty="0" err="1"/>
              <a:t>tyd</a:t>
            </a:r>
            <a:r>
              <a:rPr lang="en-US" dirty="0"/>
              <a:t> </a:t>
            </a:r>
            <a:r>
              <a:rPr lang="en-US" dirty="0" err="1"/>
              <a:t>aan</a:t>
            </a:r>
            <a:r>
              <a:rPr lang="en-US" dirty="0"/>
              <a:t> Jerusalem </a:t>
            </a:r>
            <a:r>
              <a:rPr lang="en-US" dirty="0" err="1"/>
              <a:t>gekoppel</a:t>
            </a:r>
            <a:r>
              <a:rPr lang="en-US" dirty="0"/>
              <a:t>. Van die begin van </a:t>
            </a:r>
            <a:r>
              <a:rPr lang="en-US" dirty="0" err="1"/>
              <a:t>alle</a:t>
            </a:r>
            <a:r>
              <a:rPr lang="en-US" dirty="0"/>
              <a:t> </a:t>
            </a:r>
            <a:r>
              <a:rPr lang="en-US" dirty="0" err="1"/>
              <a:t>tye</a:t>
            </a:r>
            <a:r>
              <a:rPr lang="en-US" dirty="0"/>
              <a:t> </a:t>
            </a:r>
            <a:r>
              <a:rPr lang="en-US" dirty="0" err="1"/>
              <a:t>af</a:t>
            </a:r>
            <a:r>
              <a:rPr lang="en-US" dirty="0"/>
              <a:t> het die Here reeds die </a:t>
            </a:r>
            <a:r>
              <a:rPr lang="en-US" dirty="0" err="1"/>
              <a:t>gebied</a:t>
            </a:r>
            <a:r>
              <a:rPr lang="en-US" dirty="0"/>
              <a:t> Jerusalem </a:t>
            </a:r>
            <a:r>
              <a:rPr lang="en-US" dirty="0" err="1"/>
              <a:t>uitverkies</a:t>
            </a:r>
            <a:r>
              <a:rPr lang="en-US" dirty="0"/>
              <a:t> </a:t>
            </a:r>
            <a:r>
              <a:rPr lang="en-US" dirty="0" err="1"/>
              <a:t>vir</a:t>
            </a:r>
            <a:r>
              <a:rPr lang="en-US" dirty="0"/>
              <a:t> die </a:t>
            </a:r>
            <a:r>
              <a:rPr lang="en-US" dirty="0" err="1"/>
              <a:t>plek</a:t>
            </a:r>
            <a:r>
              <a:rPr lang="en-US" dirty="0"/>
              <a:t> </a:t>
            </a:r>
            <a:r>
              <a:rPr lang="en-US" dirty="0" err="1"/>
              <a:t>waar</a:t>
            </a:r>
            <a:r>
              <a:rPr lang="en-US" dirty="0"/>
              <a:t> Hy Sy Naam </a:t>
            </a:r>
            <a:r>
              <a:rPr lang="en-US" dirty="0" err="1"/>
              <a:t>gaan</a:t>
            </a:r>
            <a:r>
              <a:rPr lang="en-US" dirty="0"/>
              <a:t> </a:t>
            </a:r>
            <a:r>
              <a:rPr lang="en-US" dirty="0" err="1"/>
              <a:t>vestig</a:t>
            </a:r>
            <a:r>
              <a:rPr lang="en-US" dirty="0"/>
              <a:t>. </a:t>
            </a:r>
            <a:r>
              <a:rPr lang="en-US" dirty="0" err="1"/>
              <a:t>Geen</a:t>
            </a:r>
            <a:r>
              <a:rPr lang="en-US" dirty="0"/>
              <a:t> </a:t>
            </a:r>
            <a:r>
              <a:rPr lang="en-US" dirty="0" err="1"/>
              <a:t>ander</a:t>
            </a:r>
            <a:r>
              <a:rPr lang="en-US" dirty="0"/>
              <a:t> </a:t>
            </a:r>
            <a:r>
              <a:rPr lang="en-US" dirty="0" err="1"/>
              <a:t>buite-Bybelse</a:t>
            </a:r>
            <a:r>
              <a:rPr lang="en-US" dirty="0"/>
              <a:t> </a:t>
            </a:r>
            <a:r>
              <a:rPr lang="en-US" dirty="0" err="1"/>
              <a:t>gebou</a:t>
            </a:r>
            <a:r>
              <a:rPr lang="en-US" dirty="0"/>
              <a:t> of </a:t>
            </a:r>
            <a:r>
              <a:rPr lang="en-US" dirty="0" err="1"/>
              <a:t>ritueel</a:t>
            </a:r>
            <a:r>
              <a:rPr lang="en-US" dirty="0"/>
              <a:t> of </a:t>
            </a:r>
            <a:r>
              <a:rPr lang="en-US" dirty="0" err="1"/>
              <a:t>profeet</a:t>
            </a:r>
            <a:r>
              <a:rPr lang="en-US" dirty="0"/>
              <a:t> of </a:t>
            </a:r>
            <a:r>
              <a:rPr lang="en-US" dirty="0" err="1"/>
              <a:t>energie</a:t>
            </a:r>
            <a:r>
              <a:rPr lang="en-US" dirty="0"/>
              <a:t>, of wat </a:t>
            </a:r>
            <a:r>
              <a:rPr lang="en-US" dirty="0" err="1"/>
              <a:t>ook</a:t>
            </a:r>
            <a:r>
              <a:rPr lang="en-US" dirty="0"/>
              <a:t>-al, </a:t>
            </a:r>
            <a:r>
              <a:rPr lang="en-US" dirty="0" err="1"/>
              <a:t>kan</a:t>
            </a:r>
            <a:r>
              <a:rPr lang="en-US" dirty="0"/>
              <a:t> </a:t>
            </a:r>
            <a:r>
              <a:rPr lang="en-US" dirty="0" err="1"/>
              <a:t>hierby</a:t>
            </a:r>
            <a:r>
              <a:rPr lang="en-US" dirty="0"/>
              <a:t> </a:t>
            </a:r>
            <a:r>
              <a:rPr lang="en-US" dirty="0" err="1"/>
              <a:t>kers</a:t>
            </a:r>
            <a:r>
              <a:rPr lang="en-US" dirty="0"/>
              <a:t> </a:t>
            </a:r>
            <a:r>
              <a:rPr lang="en-US" dirty="0" err="1"/>
              <a:t>vashou</a:t>
            </a:r>
            <a:r>
              <a:rPr lang="en-US" dirty="0"/>
              <a:t> </a:t>
            </a:r>
            <a:r>
              <a:rPr lang="en-US" dirty="0" err="1"/>
              <a:t>nie</a:t>
            </a:r>
            <a:r>
              <a:rPr lang="en-US" dirty="0"/>
              <a:t>. </a:t>
            </a:r>
            <a:endParaRPr lang="en-ZA" dirty="0"/>
          </a:p>
          <a:p>
            <a:endParaRPr lang="en-ZA" dirty="0"/>
          </a:p>
          <a:p>
            <a:r>
              <a:rPr lang="en-US" sz="2400" b="1" dirty="0" err="1">
                <a:solidFill>
                  <a:srgbClr val="0070C0"/>
                </a:solidFill>
              </a:rPr>
              <a:t>Nie</a:t>
            </a:r>
            <a:r>
              <a:rPr lang="en-US" sz="2400" b="1" dirty="0">
                <a:solidFill>
                  <a:srgbClr val="0070C0"/>
                </a:solidFill>
              </a:rPr>
              <a:t> van </a:t>
            </a:r>
            <a:r>
              <a:rPr lang="en-US" sz="2400" b="1" dirty="0" err="1">
                <a:solidFill>
                  <a:srgbClr val="0070C0"/>
                </a:solidFill>
              </a:rPr>
              <a:t>Levitiese</a:t>
            </a:r>
            <a:r>
              <a:rPr lang="en-US" sz="2400" b="1" dirty="0">
                <a:solidFill>
                  <a:srgbClr val="0070C0"/>
                </a:solidFill>
              </a:rPr>
              <a:t> </a:t>
            </a:r>
            <a:r>
              <a:rPr lang="en-US" sz="2400" b="1" dirty="0" err="1">
                <a:solidFill>
                  <a:srgbClr val="0070C0"/>
                </a:solidFill>
              </a:rPr>
              <a:t>afstamming</a:t>
            </a:r>
            <a:r>
              <a:rPr lang="en-US" sz="2400" b="1" dirty="0">
                <a:solidFill>
                  <a:srgbClr val="0070C0"/>
                </a:solidFill>
              </a:rPr>
              <a:t> </a:t>
            </a:r>
            <a:r>
              <a:rPr lang="en-US" sz="2400" b="1" dirty="0" err="1">
                <a:solidFill>
                  <a:srgbClr val="0070C0"/>
                </a:solidFill>
              </a:rPr>
              <a:t>en</a:t>
            </a:r>
            <a:r>
              <a:rPr lang="en-US" sz="2400" b="1" dirty="0">
                <a:solidFill>
                  <a:srgbClr val="0070C0"/>
                </a:solidFill>
              </a:rPr>
              <a:t> Abraham se </a:t>
            </a:r>
            <a:r>
              <a:rPr lang="en-US" sz="2400" b="1" dirty="0" err="1">
                <a:solidFill>
                  <a:srgbClr val="0070C0"/>
                </a:solidFill>
              </a:rPr>
              <a:t>meerdere</a:t>
            </a:r>
            <a:endParaRPr lang="en-ZA" sz="2400" b="1" dirty="0">
              <a:solidFill>
                <a:srgbClr val="0070C0"/>
              </a:solidFill>
            </a:endParaRPr>
          </a:p>
          <a:p>
            <a:pPr marL="285750" indent="-285750">
              <a:buFont typeface="Arial" panose="020B0604020202020204" pitchFamily="34" charset="0"/>
              <a:buChar char="•"/>
            </a:pPr>
            <a:r>
              <a:rPr lang="en-US" dirty="0" err="1"/>
              <a:t>Melgisedek</a:t>
            </a:r>
            <a:r>
              <a:rPr lang="en-US" dirty="0"/>
              <a:t> het reeds </a:t>
            </a:r>
            <a:r>
              <a:rPr lang="en-US" dirty="0" err="1"/>
              <a:t>tiendes</a:t>
            </a:r>
            <a:r>
              <a:rPr lang="en-US" dirty="0"/>
              <a:t> van Abraham </a:t>
            </a:r>
            <a:r>
              <a:rPr lang="en-US" dirty="0" err="1"/>
              <a:t>ontvang</a:t>
            </a:r>
            <a:r>
              <a:rPr lang="en-US" dirty="0"/>
              <a:t> </a:t>
            </a:r>
            <a:r>
              <a:rPr lang="en-US" dirty="0" err="1"/>
              <a:t>en</a:t>
            </a:r>
            <a:r>
              <a:rPr lang="en-US" dirty="0"/>
              <a:t> is </a:t>
            </a:r>
            <a:r>
              <a:rPr lang="en-US" dirty="0" err="1"/>
              <a:t>beskou</a:t>
            </a:r>
            <a:r>
              <a:rPr lang="en-US" dirty="0"/>
              <a:t> as Abraham se </a:t>
            </a:r>
            <a:r>
              <a:rPr lang="en-US" dirty="0" err="1"/>
              <a:t>meerdere</a:t>
            </a:r>
            <a:r>
              <a:rPr lang="en-US" dirty="0"/>
              <a:t>: </a:t>
            </a:r>
            <a:r>
              <a:rPr lang="en-US" dirty="0" err="1"/>
              <a:t>Hebreërs</a:t>
            </a:r>
            <a:r>
              <a:rPr lang="en-US" dirty="0"/>
              <a:t> 7:6-7: </a:t>
            </a:r>
            <a:r>
              <a:rPr lang="en-US" i="1" dirty="0"/>
              <a:t>“</a:t>
            </a:r>
            <a:r>
              <a:rPr lang="en-US" i="1" baseline="30000" dirty="0"/>
              <a:t>6</a:t>
            </a:r>
            <a:r>
              <a:rPr lang="en-US" i="1" dirty="0"/>
              <a:t>Maar </a:t>
            </a:r>
            <a:r>
              <a:rPr lang="en-US" i="1" dirty="0" err="1"/>
              <a:t>Melgisedek</a:t>
            </a:r>
            <a:r>
              <a:rPr lang="en-US" i="1" dirty="0"/>
              <a:t>, </a:t>
            </a:r>
            <a:r>
              <a:rPr lang="en-US" i="1" u="sng" dirty="0"/>
              <a:t>wat </a:t>
            </a:r>
            <a:r>
              <a:rPr lang="en-US" i="1" u="sng" dirty="0" err="1"/>
              <a:t>nie</a:t>
            </a:r>
            <a:r>
              <a:rPr lang="en-US" i="1" u="sng" dirty="0"/>
              <a:t> van </a:t>
            </a:r>
            <a:r>
              <a:rPr lang="en-US" i="1" u="sng" dirty="0" err="1"/>
              <a:t>Levitiese</a:t>
            </a:r>
            <a:r>
              <a:rPr lang="en-US" i="1" u="sng" dirty="0"/>
              <a:t> </a:t>
            </a:r>
            <a:r>
              <a:rPr lang="en-US" i="1" u="sng" dirty="0" err="1"/>
              <a:t>afstamming</a:t>
            </a:r>
            <a:r>
              <a:rPr lang="en-US" i="1" u="sng" dirty="0"/>
              <a:t> was </a:t>
            </a:r>
            <a:r>
              <a:rPr lang="en-US" i="1" u="sng" dirty="0" err="1"/>
              <a:t>nie</a:t>
            </a:r>
            <a:r>
              <a:rPr lang="en-US" i="1" dirty="0"/>
              <a:t>, het van Abraham ‘n </a:t>
            </a:r>
            <a:r>
              <a:rPr lang="en-US" i="1" u="sng" dirty="0" err="1"/>
              <a:t>tiende</a:t>
            </a:r>
            <a:r>
              <a:rPr lang="en-US" i="1" u="sng" dirty="0"/>
              <a:t> </a:t>
            </a:r>
            <a:r>
              <a:rPr lang="en-US" i="1" u="sng" dirty="0" err="1"/>
              <a:t>geneem</a:t>
            </a:r>
            <a:r>
              <a:rPr lang="en-US" i="1" dirty="0"/>
              <a:t> </a:t>
            </a:r>
            <a:r>
              <a:rPr lang="en-US" i="1" dirty="0" err="1"/>
              <a:t>en</a:t>
            </a:r>
            <a:r>
              <a:rPr lang="en-US" i="1" dirty="0"/>
              <a:t> </a:t>
            </a:r>
            <a:r>
              <a:rPr lang="en-US" i="1" u="sng" dirty="0" err="1"/>
              <a:t>hom</a:t>
            </a:r>
            <a:r>
              <a:rPr lang="en-US" i="1" u="sng" dirty="0"/>
              <a:t>, </a:t>
            </a:r>
            <a:r>
              <a:rPr lang="en-US" i="1" u="sng" dirty="0" err="1"/>
              <a:t>aan</a:t>
            </a:r>
            <a:r>
              <a:rPr lang="en-US" i="1" u="sng" dirty="0"/>
              <a:t> </a:t>
            </a:r>
            <a:r>
              <a:rPr lang="en-US" i="1" u="sng" dirty="0" err="1"/>
              <a:t>wie</a:t>
            </a:r>
            <a:r>
              <a:rPr lang="en-US" i="1" u="sng" dirty="0"/>
              <a:t> God </a:t>
            </a:r>
            <a:r>
              <a:rPr lang="en-US" i="1" u="sng" dirty="0" err="1"/>
              <a:t>sy</a:t>
            </a:r>
            <a:r>
              <a:rPr lang="en-US" i="1" u="sng" dirty="0"/>
              <a:t> </a:t>
            </a:r>
            <a:r>
              <a:rPr lang="en-US" i="1" u="sng" dirty="0" err="1"/>
              <a:t>beloftes</a:t>
            </a:r>
            <a:r>
              <a:rPr lang="en-US" i="1" u="sng" dirty="0"/>
              <a:t> </a:t>
            </a:r>
            <a:r>
              <a:rPr lang="en-US" i="1" u="sng" dirty="0" err="1"/>
              <a:t>gegee</a:t>
            </a:r>
            <a:r>
              <a:rPr lang="en-US" i="1" u="sng" dirty="0"/>
              <a:t> het, </a:t>
            </a:r>
            <a:r>
              <a:rPr lang="en-US" i="1" u="sng" dirty="0" err="1"/>
              <a:t>geseën</a:t>
            </a:r>
            <a:r>
              <a:rPr lang="en-US" i="1" dirty="0"/>
              <a:t>. </a:t>
            </a:r>
            <a:r>
              <a:rPr lang="en-US" i="1" baseline="30000" dirty="0"/>
              <a:t>7</a:t>
            </a:r>
            <a:r>
              <a:rPr lang="en-US" i="1" dirty="0"/>
              <a:t>Dit is </a:t>
            </a:r>
            <a:r>
              <a:rPr lang="en-US" i="1" dirty="0" err="1"/>
              <a:t>onbetwisbaar</a:t>
            </a:r>
            <a:r>
              <a:rPr lang="en-US" i="1" dirty="0"/>
              <a:t> </a:t>
            </a:r>
            <a:r>
              <a:rPr lang="en-US" i="1" dirty="0" err="1"/>
              <a:t>dat</a:t>
            </a:r>
            <a:r>
              <a:rPr lang="en-US" i="1" dirty="0"/>
              <a:t> </a:t>
            </a:r>
            <a:r>
              <a:rPr lang="en-US" i="1" dirty="0" err="1"/>
              <a:t>dit</a:t>
            </a:r>
            <a:r>
              <a:rPr lang="en-US" i="1" dirty="0"/>
              <a:t> </a:t>
            </a:r>
            <a:r>
              <a:rPr lang="en-US" i="1" u="sng" dirty="0" err="1"/>
              <a:t>altyd</a:t>
            </a:r>
            <a:r>
              <a:rPr lang="en-US" i="1" u="sng" dirty="0"/>
              <a:t> die </a:t>
            </a:r>
            <a:r>
              <a:rPr lang="en-US" i="1" u="sng" dirty="0" err="1"/>
              <a:t>mindere</a:t>
            </a:r>
            <a:r>
              <a:rPr lang="en-US" i="1" u="sng" dirty="0"/>
              <a:t> is wat </a:t>
            </a:r>
            <a:r>
              <a:rPr lang="en-US" i="1" u="sng" dirty="0" err="1"/>
              <a:t>deur</a:t>
            </a:r>
            <a:r>
              <a:rPr lang="en-US" i="1" u="sng" dirty="0"/>
              <a:t> die </a:t>
            </a:r>
            <a:r>
              <a:rPr lang="en-US" i="1" u="sng" dirty="0" err="1"/>
              <a:t>meerdere</a:t>
            </a:r>
            <a:r>
              <a:rPr lang="en-US" i="1" u="sng" dirty="0"/>
              <a:t> </a:t>
            </a:r>
            <a:r>
              <a:rPr lang="en-US" i="1" u="sng" dirty="0" err="1"/>
              <a:t>geseën</a:t>
            </a:r>
            <a:r>
              <a:rPr lang="en-US" i="1" dirty="0"/>
              <a:t> word.”\</a:t>
            </a:r>
          </a:p>
          <a:p>
            <a:endParaRPr lang="en-ZA" dirty="0"/>
          </a:p>
          <a:p>
            <a:r>
              <a:rPr lang="en-US" sz="2400" b="1" dirty="0" err="1">
                <a:solidFill>
                  <a:srgbClr val="0070C0"/>
                </a:solidFill>
              </a:rPr>
              <a:t>Geregtigheid</a:t>
            </a:r>
            <a:r>
              <a:rPr lang="en-US" sz="2400" b="1" dirty="0">
                <a:solidFill>
                  <a:srgbClr val="0070C0"/>
                </a:solidFill>
              </a:rPr>
              <a:t> </a:t>
            </a:r>
            <a:r>
              <a:rPr lang="en-US" sz="2400" b="1" dirty="0" err="1">
                <a:solidFill>
                  <a:srgbClr val="0070C0"/>
                </a:solidFill>
              </a:rPr>
              <a:t>en</a:t>
            </a:r>
            <a:r>
              <a:rPr lang="en-US" sz="2400" b="1" dirty="0">
                <a:solidFill>
                  <a:srgbClr val="0070C0"/>
                </a:solidFill>
              </a:rPr>
              <a:t> </a:t>
            </a:r>
            <a:r>
              <a:rPr lang="en-US" sz="2400" b="1" dirty="0" err="1">
                <a:solidFill>
                  <a:srgbClr val="0070C0"/>
                </a:solidFill>
              </a:rPr>
              <a:t>vrede</a:t>
            </a:r>
            <a:r>
              <a:rPr lang="en-US" sz="2400" b="1" dirty="0">
                <a:solidFill>
                  <a:srgbClr val="0070C0"/>
                </a:solidFill>
              </a:rPr>
              <a:t> is in </a:t>
            </a:r>
            <a:r>
              <a:rPr lang="en-US" sz="2400" b="1" dirty="0" err="1">
                <a:solidFill>
                  <a:srgbClr val="0070C0"/>
                </a:solidFill>
              </a:rPr>
              <a:t>hierdie</a:t>
            </a:r>
            <a:r>
              <a:rPr lang="en-US" sz="2400" b="1" dirty="0">
                <a:solidFill>
                  <a:srgbClr val="0070C0"/>
                </a:solidFill>
              </a:rPr>
              <a:t> </a:t>
            </a:r>
            <a:r>
              <a:rPr lang="en-US" sz="2400" b="1" dirty="0" err="1">
                <a:solidFill>
                  <a:srgbClr val="0070C0"/>
                </a:solidFill>
              </a:rPr>
              <a:t>priester</a:t>
            </a:r>
            <a:r>
              <a:rPr lang="en-US" sz="2400" b="1" dirty="0">
                <a:solidFill>
                  <a:srgbClr val="0070C0"/>
                </a:solidFill>
              </a:rPr>
              <a:t> </a:t>
            </a:r>
            <a:r>
              <a:rPr lang="en-US" sz="2400" b="1" dirty="0" err="1">
                <a:solidFill>
                  <a:srgbClr val="0070C0"/>
                </a:solidFill>
              </a:rPr>
              <a:t>koning</a:t>
            </a:r>
            <a:r>
              <a:rPr lang="en-US" sz="2400" b="1" dirty="0">
                <a:solidFill>
                  <a:srgbClr val="0070C0"/>
                </a:solidFill>
              </a:rPr>
              <a:t> </a:t>
            </a:r>
            <a:r>
              <a:rPr lang="en-US" sz="2400" b="1" dirty="0" err="1">
                <a:solidFill>
                  <a:srgbClr val="0070C0"/>
                </a:solidFill>
              </a:rPr>
              <a:t>beliggaam</a:t>
            </a:r>
            <a:endParaRPr lang="en-ZA" sz="2400" b="1" dirty="0">
              <a:solidFill>
                <a:srgbClr val="0070C0"/>
              </a:solidFill>
            </a:endParaRPr>
          </a:p>
          <a:p>
            <a:pPr marL="285750" indent="-285750">
              <a:buFont typeface="Arial" panose="020B0604020202020204" pitchFamily="34" charset="0"/>
              <a:buChar char="•"/>
            </a:pPr>
            <a:r>
              <a:rPr lang="en-US" dirty="0" err="1"/>
              <a:t>Priesters</a:t>
            </a:r>
            <a:r>
              <a:rPr lang="en-US" dirty="0"/>
              <a:t> het die </a:t>
            </a:r>
            <a:r>
              <a:rPr lang="en-US" dirty="0" err="1"/>
              <a:t>volk</a:t>
            </a:r>
            <a:r>
              <a:rPr lang="en-US" dirty="0"/>
              <a:t> </a:t>
            </a:r>
            <a:r>
              <a:rPr lang="en-US" dirty="0" err="1"/>
              <a:t>gelei</a:t>
            </a:r>
            <a:r>
              <a:rPr lang="en-US" dirty="0"/>
              <a:t> in die </a:t>
            </a:r>
            <a:r>
              <a:rPr lang="en-US" dirty="0" err="1"/>
              <a:t>uitvoering</a:t>
            </a:r>
            <a:r>
              <a:rPr lang="en-US" dirty="0"/>
              <a:t> van die wet </a:t>
            </a:r>
            <a:r>
              <a:rPr lang="en-US" dirty="0" err="1"/>
              <a:t>en</a:t>
            </a:r>
            <a:r>
              <a:rPr lang="en-US" dirty="0"/>
              <a:t> in </a:t>
            </a:r>
            <a:r>
              <a:rPr lang="en-US" dirty="0" err="1"/>
              <a:t>gehoorsaamheid</a:t>
            </a:r>
            <a:r>
              <a:rPr lang="en-US" dirty="0"/>
              <a:t> tot God. Die </a:t>
            </a:r>
            <a:r>
              <a:rPr lang="en-US" dirty="0" err="1"/>
              <a:t>hoë</a:t>
            </a:r>
            <a:r>
              <a:rPr lang="en-US" dirty="0"/>
              <a:t> </a:t>
            </a:r>
            <a:r>
              <a:rPr lang="en-US" dirty="0" err="1"/>
              <a:t>priester</a:t>
            </a:r>
            <a:r>
              <a:rPr lang="en-US" dirty="0"/>
              <a:t> het </a:t>
            </a:r>
            <a:r>
              <a:rPr lang="en-US" dirty="0" err="1"/>
              <a:t>selfs</a:t>
            </a:r>
            <a:r>
              <a:rPr lang="en-US" dirty="0"/>
              <a:t> </a:t>
            </a:r>
            <a:r>
              <a:rPr lang="en-US" dirty="0" err="1"/>
              <a:t>een-keer</a:t>
            </a:r>
            <a:r>
              <a:rPr lang="en-US" dirty="0"/>
              <a:t> per </a:t>
            </a:r>
            <a:r>
              <a:rPr lang="en-US" dirty="0" err="1"/>
              <a:t>jaar</a:t>
            </a:r>
            <a:r>
              <a:rPr lang="en-US" dirty="0"/>
              <a:t> in die </a:t>
            </a:r>
            <a:r>
              <a:rPr lang="en-US" dirty="0" err="1"/>
              <a:t>allerheiligste</a:t>
            </a:r>
            <a:r>
              <a:rPr lang="en-US" dirty="0"/>
              <a:t> van die </a:t>
            </a:r>
            <a:r>
              <a:rPr lang="en-US" dirty="0" err="1"/>
              <a:t>Tempel</a:t>
            </a:r>
            <a:r>
              <a:rPr lang="en-US" dirty="0"/>
              <a:t> </a:t>
            </a:r>
            <a:r>
              <a:rPr lang="en-US" dirty="0" err="1"/>
              <a:t>ingegaan</a:t>
            </a:r>
            <a:r>
              <a:rPr lang="en-US" dirty="0"/>
              <a:t> </a:t>
            </a:r>
            <a:r>
              <a:rPr lang="en-US" dirty="0" err="1"/>
              <a:t>ter</a:t>
            </a:r>
            <a:r>
              <a:rPr lang="en-US" dirty="0"/>
              <a:t> </a:t>
            </a:r>
            <a:r>
              <a:rPr lang="en-US" dirty="0" err="1"/>
              <a:t>verootmoediging</a:t>
            </a:r>
            <a:r>
              <a:rPr lang="en-US" dirty="0"/>
              <a:t> van die hele </a:t>
            </a:r>
            <a:r>
              <a:rPr lang="en-US" dirty="0" err="1"/>
              <a:t>volk</a:t>
            </a:r>
            <a:r>
              <a:rPr lang="en-US" dirty="0"/>
              <a:t> se </a:t>
            </a:r>
            <a:r>
              <a:rPr lang="en-US" dirty="0" err="1"/>
              <a:t>sonde</a:t>
            </a:r>
            <a:r>
              <a:rPr lang="en-US" dirty="0"/>
              <a:t>. Hy het </a:t>
            </a:r>
            <a:r>
              <a:rPr lang="en-US" dirty="0" err="1"/>
              <a:t>dus</a:t>
            </a:r>
            <a:r>
              <a:rPr lang="en-US" dirty="0"/>
              <a:t> names die </a:t>
            </a:r>
            <a:r>
              <a:rPr lang="en-US" dirty="0" err="1"/>
              <a:t>volk</a:t>
            </a:r>
            <a:r>
              <a:rPr lang="en-US" dirty="0"/>
              <a:t> </a:t>
            </a:r>
            <a:r>
              <a:rPr lang="en-US" dirty="0" err="1"/>
              <a:t>ingestaan</a:t>
            </a:r>
            <a:r>
              <a:rPr lang="en-US" dirty="0"/>
              <a:t> </a:t>
            </a:r>
            <a:r>
              <a:rPr lang="en-US" dirty="0" err="1"/>
              <a:t>voor</a:t>
            </a:r>
            <a:r>
              <a:rPr lang="en-US" dirty="0"/>
              <a:t> die Here (</a:t>
            </a:r>
            <a:r>
              <a:rPr lang="en-US" dirty="0" err="1"/>
              <a:t>meer</a:t>
            </a:r>
            <a:r>
              <a:rPr lang="en-US" dirty="0"/>
              <a:t> </a:t>
            </a:r>
            <a:r>
              <a:rPr lang="en-US" dirty="0" err="1"/>
              <a:t>hieroor</a:t>
            </a:r>
            <a:r>
              <a:rPr lang="en-US" dirty="0"/>
              <a:t> later).</a:t>
            </a:r>
            <a:endParaRPr lang="en-ZA" dirty="0"/>
          </a:p>
          <a:p>
            <a:pPr marL="285750" indent="-285750">
              <a:buFont typeface="Arial" panose="020B0604020202020204" pitchFamily="34" charset="0"/>
              <a:buChar char="•"/>
            </a:pPr>
            <a:r>
              <a:rPr lang="en-US" dirty="0"/>
              <a:t>Die naam </a:t>
            </a:r>
            <a:r>
              <a:rPr lang="en-US" dirty="0" err="1"/>
              <a:t>Melgisedek</a:t>
            </a:r>
            <a:r>
              <a:rPr lang="en-US" dirty="0"/>
              <a:t> </a:t>
            </a:r>
            <a:r>
              <a:rPr lang="en-US" dirty="0" err="1"/>
              <a:t>beteken</a:t>
            </a:r>
            <a:r>
              <a:rPr lang="en-US" dirty="0"/>
              <a:t>: </a:t>
            </a:r>
            <a:r>
              <a:rPr lang="en-US" u="sng" dirty="0" err="1"/>
              <a:t>koning</a:t>
            </a:r>
            <a:r>
              <a:rPr lang="en-US" u="sng" dirty="0"/>
              <a:t> van </a:t>
            </a:r>
            <a:r>
              <a:rPr lang="en-US" u="sng" dirty="0" err="1"/>
              <a:t>geregtigheid</a:t>
            </a:r>
            <a:r>
              <a:rPr lang="en-US" dirty="0"/>
              <a:t>; Koning van Salem </a:t>
            </a:r>
            <a:r>
              <a:rPr lang="en-US" dirty="0" err="1"/>
              <a:t>beteken</a:t>
            </a:r>
            <a:r>
              <a:rPr lang="en-US" dirty="0"/>
              <a:t>: </a:t>
            </a:r>
            <a:r>
              <a:rPr lang="en-US" u="sng" dirty="0" err="1"/>
              <a:t>koning</a:t>
            </a:r>
            <a:r>
              <a:rPr lang="en-US" u="sng" dirty="0"/>
              <a:t> van </a:t>
            </a:r>
            <a:r>
              <a:rPr lang="en-US" u="sng" dirty="0" err="1"/>
              <a:t>vrede</a:t>
            </a:r>
            <a:r>
              <a:rPr lang="en-US" dirty="0"/>
              <a:t>; </a:t>
            </a:r>
            <a:r>
              <a:rPr lang="en-US" dirty="0" err="1"/>
              <a:t>Dit</a:t>
            </a:r>
            <a:r>
              <a:rPr lang="en-US" dirty="0"/>
              <a:t> wat </a:t>
            </a:r>
            <a:r>
              <a:rPr lang="en-US" dirty="0" err="1"/>
              <a:t>elke</a:t>
            </a:r>
            <a:r>
              <a:rPr lang="en-US" dirty="0"/>
              <a:t> </a:t>
            </a:r>
            <a:r>
              <a:rPr lang="en-US" dirty="0" err="1"/>
              <a:t>mens</a:t>
            </a:r>
            <a:r>
              <a:rPr lang="en-US" dirty="0"/>
              <a:t> </a:t>
            </a:r>
            <a:r>
              <a:rPr lang="en-US" dirty="0" err="1"/>
              <a:t>wil</a:t>
            </a:r>
            <a:r>
              <a:rPr lang="en-US" dirty="0"/>
              <a:t> </a:t>
            </a:r>
            <a:r>
              <a:rPr lang="en-US" dirty="0" err="1"/>
              <a:t>hê</a:t>
            </a:r>
            <a:r>
              <a:rPr lang="en-US" dirty="0"/>
              <a:t>, </a:t>
            </a:r>
            <a:r>
              <a:rPr lang="en-US" i="1" dirty="0" err="1"/>
              <a:t>geregtigheid</a:t>
            </a:r>
            <a:r>
              <a:rPr lang="en-US" i="1" dirty="0"/>
              <a:t> </a:t>
            </a:r>
            <a:r>
              <a:rPr lang="en-US" i="1" dirty="0" err="1"/>
              <a:t>en</a:t>
            </a:r>
            <a:r>
              <a:rPr lang="en-US" i="1" dirty="0"/>
              <a:t> </a:t>
            </a:r>
            <a:r>
              <a:rPr lang="en-US" i="1" dirty="0" err="1"/>
              <a:t>vrede</a:t>
            </a:r>
            <a:r>
              <a:rPr lang="en-US" dirty="0"/>
              <a:t> word in </a:t>
            </a:r>
            <a:r>
              <a:rPr lang="en-US" dirty="0" err="1"/>
              <a:t>hierdie</a:t>
            </a:r>
            <a:r>
              <a:rPr lang="en-US" dirty="0"/>
              <a:t> </a:t>
            </a:r>
            <a:r>
              <a:rPr lang="en-US" dirty="0" err="1"/>
              <a:t>priester</a:t>
            </a:r>
            <a:r>
              <a:rPr lang="en-US" dirty="0"/>
              <a:t> </a:t>
            </a:r>
            <a:r>
              <a:rPr lang="en-US" dirty="0" err="1"/>
              <a:t>koning</a:t>
            </a:r>
            <a:r>
              <a:rPr lang="en-US" dirty="0"/>
              <a:t> </a:t>
            </a:r>
            <a:r>
              <a:rPr lang="en-US" dirty="0" err="1"/>
              <a:t>beliggaam</a:t>
            </a:r>
            <a:r>
              <a:rPr lang="en-US" dirty="0"/>
              <a:t>.</a:t>
            </a:r>
          </a:p>
        </p:txBody>
      </p:sp>
    </p:spTree>
    <p:extLst>
      <p:ext uri="{BB962C8B-B14F-4D97-AF65-F5344CB8AC3E}">
        <p14:creationId xmlns:p14="http://schemas.microsoft.com/office/powerpoint/2010/main" val="4202472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550415" y="204188"/>
            <a:ext cx="9729927" cy="318456"/>
          </a:xfrm>
        </p:spPr>
        <p:txBody>
          <a:bodyPr>
            <a:noAutofit/>
          </a:bodyPr>
          <a:lstStyle/>
          <a:p>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Priesterorde</a:t>
            </a:r>
            <a:r>
              <a:rPr lang="en-ZA" sz="3200" b="1" dirty="0">
                <a:solidFill>
                  <a:srgbClr val="FF0000"/>
                </a:solidFill>
                <a:effectLst>
                  <a:outerShdw blurRad="50800" dist="38100" dir="2700000" algn="tl" rotWithShape="0">
                    <a:prstClr val="black">
                      <a:alpha val="40000"/>
                    </a:prstClr>
                  </a:outerShdw>
                </a:effectLst>
              </a:rPr>
              <a:t> van Melgisedek</a:t>
            </a:r>
            <a:endParaRPr lang="en-ZA" sz="6000" dirty="0"/>
          </a:p>
        </p:txBody>
      </p:sp>
      <p:sp>
        <p:nvSpPr>
          <p:cNvPr id="5" name="Rectangle 4">
            <a:extLst>
              <a:ext uri="{FF2B5EF4-FFF2-40B4-BE49-F238E27FC236}">
                <a16:creationId xmlns:a16="http://schemas.microsoft.com/office/drawing/2014/main" id="{79D3CC39-C3C2-4218-B7A2-917C057BA598}"/>
              </a:ext>
            </a:extLst>
          </p:cNvPr>
          <p:cNvSpPr/>
          <p:nvPr/>
        </p:nvSpPr>
        <p:spPr>
          <a:xfrm>
            <a:off x="236737" y="513763"/>
            <a:ext cx="11718526" cy="4062651"/>
          </a:xfrm>
          <a:prstGeom prst="rect">
            <a:avLst/>
          </a:prstGeom>
        </p:spPr>
        <p:txBody>
          <a:bodyPr wrap="square">
            <a:spAutoFit/>
          </a:bodyPr>
          <a:lstStyle/>
          <a:p>
            <a:endParaRPr lang="en-ZA" sz="2400" dirty="0"/>
          </a:p>
          <a:p>
            <a:r>
              <a:rPr lang="en-US" sz="2400" b="1" dirty="0">
                <a:solidFill>
                  <a:srgbClr val="0070C0"/>
                </a:solidFill>
              </a:rPr>
              <a:t>Hy is </a:t>
            </a:r>
            <a:r>
              <a:rPr lang="en-US" sz="2400" b="1" dirty="0" err="1">
                <a:solidFill>
                  <a:srgbClr val="0070C0"/>
                </a:solidFill>
              </a:rPr>
              <a:t>soos</a:t>
            </a:r>
            <a:r>
              <a:rPr lang="en-US" sz="2400" b="1" dirty="0">
                <a:solidFill>
                  <a:srgbClr val="0070C0"/>
                </a:solidFill>
              </a:rPr>
              <a:t> die </a:t>
            </a:r>
            <a:r>
              <a:rPr lang="en-US" sz="2400" b="1" dirty="0" err="1">
                <a:solidFill>
                  <a:srgbClr val="0070C0"/>
                </a:solidFill>
              </a:rPr>
              <a:t>Seun</a:t>
            </a:r>
            <a:r>
              <a:rPr lang="en-US" sz="2400" b="1" dirty="0">
                <a:solidFill>
                  <a:srgbClr val="0070C0"/>
                </a:solidFill>
              </a:rPr>
              <a:t> van God </a:t>
            </a:r>
            <a:r>
              <a:rPr lang="en-US" sz="2400" b="1" dirty="0" err="1">
                <a:solidFill>
                  <a:srgbClr val="0070C0"/>
                </a:solidFill>
              </a:rPr>
              <a:t>en</a:t>
            </a:r>
            <a:r>
              <a:rPr lang="en-US" sz="2400" b="1" dirty="0">
                <a:solidFill>
                  <a:srgbClr val="0070C0"/>
                </a:solidFill>
              </a:rPr>
              <a:t> </a:t>
            </a:r>
            <a:r>
              <a:rPr lang="en-US" sz="2400" b="1" dirty="0" err="1">
                <a:solidFill>
                  <a:srgbClr val="0070C0"/>
                </a:solidFill>
              </a:rPr>
              <a:t>bly</a:t>
            </a:r>
            <a:r>
              <a:rPr lang="en-US" sz="2400" b="1" dirty="0">
                <a:solidFill>
                  <a:srgbClr val="0070C0"/>
                </a:solidFill>
              </a:rPr>
              <a:t> </a:t>
            </a:r>
            <a:r>
              <a:rPr lang="en-US" sz="2400" b="1" dirty="0" err="1">
                <a:solidFill>
                  <a:srgbClr val="0070C0"/>
                </a:solidFill>
              </a:rPr>
              <a:t>priester</a:t>
            </a:r>
            <a:r>
              <a:rPr lang="en-US" sz="2400" b="1" dirty="0">
                <a:solidFill>
                  <a:srgbClr val="0070C0"/>
                </a:solidFill>
              </a:rPr>
              <a:t> </a:t>
            </a:r>
            <a:r>
              <a:rPr lang="en-US" sz="2400" b="1" dirty="0" err="1">
                <a:solidFill>
                  <a:srgbClr val="0070C0"/>
                </a:solidFill>
              </a:rPr>
              <a:t>vir</a:t>
            </a:r>
            <a:r>
              <a:rPr lang="en-US" sz="2400" b="1" dirty="0">
                <a:solidFill>
                  <a:srgbClr val="0070C0"/>
                </a:solidFill>
              </a:rPr>
              <a:t> </a:t>
            </a:r>
            <a:r>
              <a:rPr lang="en-US" sz="2400" b="1" dirty="0" err="1">
                <a:solidFill>
                  <a:srgbClr val="0070C0"/>
                </a:solidFill>
              </a:rPr>
              <a:t>altyd</a:t>
            </a:r>
            <a:endParaRPr lang="en-ZA" sz="2400" b="1" dirty="0">
              <a:solidFill>
                <a:srgbClr val="0070C0"/>
              </a:solidFill>
            </a:endParaRPr>
          </a:p>
          <a:p>
            <a:pPr marL="342900" indent="-342900">
              <a:buFont typeface="Arial" panose="020B0604020202020204" pitchFamily="34" charset="0"/>
              <a:buChar char="•"/>
            </a:pPr>
            <a:r>
              <a:rPr lang="en-US" sz="2400" dirty="0" err="1"/>
              <a:t>Daar</a:t>
            </a:r>
            <a:r>
              <a:rPr lang="en-US" sz="2400" dirty="0"/>
              <a:t> word </a:t>
            </a:r>
            <a:r>
              <a:rPr lang="en-US" sz="2400" dirty="0" err="1"/>
              <a:t>niks</a:t>
            </a:r>
            <a:r>
              <a:rPr lang="en-US" sz="2400" dirty="0"/>
              <a:t> </a:t>
            </a:r>
            <a:r>
              <a:rPr lang="en-US" sz="2400" dirty="0" err="1"/>
              <a:t>oor</a:t>
            </a:r>
            <a:r>
              <a:rPr lang="en-US" sz="2400" dirty="0"/>
              <a:t> </a:t>
            </a:r>
            <a:r>
              <a:rPr lang="en-US" sz="2400" dirty="0" err="1"/>
              <a:t>sy</a:t>
            </a:r>
            <a:r>
              <a:rPr lang="en-US" sz="2400" dirty="0"/>
              <a:t> </a:t>
            </a:r>
            <a:r>
              <a:rPr lang="en-US" sz="2400" dirty="0" err="1"/>
              <a:t>geslagsregister</a:t>
            </a:r>
            <a:r>
              <a:rPr lang="en-US" sz="2400" dirty="0"/>
              <a:t> </a:t>
            </a:r>
            <a:r>
              <a:rPr lang="en-US" sz="2400" dirty="0" err="1"/>
              <a:t>gesê</a:t>
            </a:r>
            <a:r>
              <a:rPr lang="en-US" sz="2400" dirty="0"/>
              <a:t> </a:t>
            </a:r>
            <a:r>
              <a:rPr lang="en-US" sz="2400" dirty="0" err="1"/>
              <a:t>nie</a:t>
            </a:r>
            <a:r>
              <a:rPr lang="en-US" sz="2400" dirty="0"/>
              <a:t>, </a:t>
            </a:r>
            <a:r>
              <a:rPr lang="en-US" sz="2400" dirty="0" err="1"/>
              <a:t>en</a:t>
            </a:r>
            <a:r>
              <a:rPr lang="en-US" sz="2400" dirty="0"/>
              <a:t> </a:t>
            </a:r>
            <a:r>
              <a:rPr lang="en-US" sz="2400" dirty="0" err="1"/>
              <a:t>ook</a:t>
            </a:r>
            <a:r>
              <a:rPr lang="en-US" sz="2400" dirty="0"/>
              <a:t> </a:t>
            </a:r>
            <a:r>
              <a:rPr lang="en-US" sz="2400" dirty="0" err="1"/>
              <a:t>niks</a:t>
            </a:r>
            <a:r>
              <a:rPr lang="en-US" sz="2400" dirty="0"/>
              <a:t> van </a:t>
            </a:r>
            <a:r>
              <a:rPr lang="en-US" sz="2400" dirty="0" err="1"/>
              <a:t>sy</a:t>
            </a:r>
            <a:r>
              <a:rPr lang="en-US" sz="2400" dirty="0"/>
              <a:t> </a:t>
            </a:r>
            <a:r>
              <a:rPr lang="en-US" sz="2400" dirty="0" err="1"/>
              <a:t>einde</a:t>
            </a:r>
            <a:r>
              <a:rPr lang="en-US" sz="2400" dirty="0"/>
              <a:t> van </a:t>
            </a:r>
            <a:r>
              <a:rPr lang="en-US" sz="2400" dirty="0" err="1"/>
              <a:t>sy</a:t>
            </a:r>
            <a:r>
              <a:rPr lang="en-US" sz="2400" dirty="0"/>
              <a:t> </a:t>
            </a:r>
            <a:r>
              <a:rPr lang="en-US" sz="2400" dirty="0" err="1"/>
              <a:t>lewe</a:t>
            </a:r>
            <a:r>
              <a:rPr lang="en-US" sz="2400" dirty="0"/>
              <a:t> </a:t>
            </a:r>
            <a:r>
              <a:rPr lang="en-US" sz="2400" dirty="0" err="1"/>
              <a:t>nie</a:t>
            </a:r>
            <a:r>
              <a:rPr lang="en-US" sz="2400" dirty="0"/>
              <a:t>. </a:t>
            </a:r>
            <a:r>
              <a:rPr lang="en-US" sz="2400" dirty="0" err="1"/>
              <a:t>Daarom</a:t>
            </a:r>
            <a:r>
              <a:rPr lang="en-US" sz="2400" dirty="0"/>
              <a:t> is </a:t>
            </a:r>
            <a:r>
              <a:rPr lang="en-US" sz="2400" dirty="0" err="1"/>
              <a:t>en</a:t>
            </a:r>
            <a:r>
              <a:rPr lang="en-US" sz="2400" dirty="0"/>
              <a:t> </a:t>
            </a:r>
            <a:r>
              <a:rPr lang="en-US" sz="2400" dirty="0" err="1"/>
              <a:t>bly</a:t>
            </a:r>
            <a:r>
              <a:rPr lang="en-US" sz="2400" dirty="0"/>
              <a:t> </a:t>
            </a:r>
            <a:r>
              <a:rPr lang="en-US" sz="2400" dirty="0" err="1"/>
              <a:t>hy</a:t>
            </a:r>
            <a:r>
              <a:rPr lang="en-US" sz="2400" dirty="0"/>
              <a:t>, </a:t>
            </a:r>
            <a:r>
              <a:rPr lang="en-US" sz="2400" dirty="0" err="1"/>
              <a:t>soos</a:t>
            </a:r>
            <a:r>
              <a:rPr lang="en-US" sz="2400" dirty="0"/>
              <a:t> die </a:t>
            </a:r>
            <a:r>
              <a:rPr lang="en-US" sz="2400" dirty="0" err="1"/>
              <a:t>Seun</a:t>
            </a:r>
            <a:r>
              <a:rPr lang="en-US" sz="2400" dirty="0"/>
              <a:t> van God, </a:t>
            </a:r>
            <a:r>
              <a:rPr lang="en-US" sz="2400" dirty="0" err="1"/>
              <a:t>priester</a:t>
            </a:r>
            <a:r>
              <a:rPr lang="en-US" sz="2400" dirty="0"/>
              <a:t> </a:t>
            </a:r>
            <a:r>
              <a:rPr lang="en-US" sz="2400" dirty="0" err="1"/>
              <a:t>vir</a:t>
            </a:r>
            <a:r>
              <a:rPr lang="en-US" sz="2400" dirty="0"/>
              <a:t> </a:t>
            </a:r>
            <a:r>
              <a:rPr lang="en-US" sz="2400" dirty="0" err="1"/>
              <a:t>altyd</a:t>
            </a:r>
            <a:endParaRPr lang="en-ZA" sz="2400" dirty="0"/>
          </a:p>
          <a:p>
            <a:pPr marL="285750" indent="-285750">
              <a:buFont typeface="Arial" panose="020B0604020202020204" pitchFamily="34" charset="0"/>
              <a:buChar char="•"/>
            </a:pPr>
            <a:r>
              <a:rPr lang="en-US" sz="2400" dirty="0" err="1"/>
              <a:t>Hebreërs</a:t>
            </a:r>
            <a:r>
              <a:rPr lang="en-US" sz="2400" dirty="0"/>
              <a:t> 7:1-3: </a:t>
            </a:r>
            <a:r>
              <a:rPr lang="en-US" sz="2400" i="1" dirty="0"/>
              <a:t>“</a:t>
            </a:r>
            <a:r>
              <a:rPr lang="en-US" sz="2400" i="1" baseline="30000" dirty="0"/>
              <a:t>1</a:t>
            </a:r>
            <a:r>
              <a:rPr lang="en-US" sz="2400" i="1" dirty="0"/>
              <a:t>Melgisedek was </a:t>
            </a:r>
            <a:r>
              <a:rPr lang="en-US" sz="2400" i="1" dirty="0" err="1"/>
              <a:t>koning</a:t>
            </a:r>
            <a:r>
              <a:rPr lang="en-US" sz="2400" i="1" dirty="0"/>
              <a:t> van Salem </a:t>
            </a:r>
            <a:r>
              <a:rPr lang="en-US" sz="2400" i="1" dirty="0" err="1"/>
              <a:t>en</a:t>
            </a:r>
            <a:r>
              <a:rPr lang="en-US" sz="2400" i="1" dirty="0"/>
              <a:t> </a:t>
            </a:r>
            <a:r>
              <a:rPr lang="en-US" sz="2400" i="1" dirty="0" err="1"/>
              <a:t>priester</a:t>
            </a:r>
            <a:r>
              <a:rPr lang="en-US" sz="2400" i="1" dirty="0"/>
              <a:t> van God die </a:t>
            </a:r>
            <a:r>
              <a:rPr lang="en-US" sz="2400" i="1" dirty="0" err="1"/>
              <a:t>Allerhoogste</a:t>
            </a:r>
            <a:r>
              <a:rPr lang="en-US" sz="2400" i="1" dirty="0"/>
              <a:t>. </a:t>
            </a:r>
            <a:r>
              <a:rPr lang="en-US" sz="2400" i="1" dirty="0" err="1"/>
              <a:t>Dit</a:t>
            </a:r>
            <a:r>
              <a:rPr lang="en-US" sz="2400" i="1" dirty="0"/>
              <a:t> is </a:t>
            </a:r>
            <a:r>
              <a:rPr lang="en-US" sz="2400" i="1" dirty="0" err="1"/>
              <a:t>Melgisedek</a:t>
            </a:r>
            <a:r>
              <a:rPr lang="en-US" sz="2400" i="1" dirty="0"/>
              <a:t> wat </a:t>
            </a:r>
            <a:r>
              <a:rPr lang="en-US" sz="2400" i="1" dirty="0" err="1"/>
              <a:t>vir</a:t>
            </a:r>
            <a:r>
              <a:rPr lang="en-US" sz="2400" i="1" dirty="0"/>
              <a:t> Abraham </a:t>
            </a:r>
            <a:r>
              <a:rPr lang="en-US" sz="2400" i="1" dirty="0" err="1"/>
              <a:t>tegemoet</a:t>
            </a:r>
            <a:r>
              <a:rPr lang="en-US" sz="2400" i="1" dirty="0"/>
              <a:t> </a:t>
            </a:r>
            <a:r>
              <a:rPr lang="en-US" sz="2400" i="1" dirty="0" err="1"/>
              <a:t>gegaan</a:t>
            </a:r>
            <a:r>
              <a:rPr lang="en-US" sz="2400" i="1" dirty="0"/>
              <a:t> </a:t>
            </a:r>
            <a:r>
              <a:rPr lang="en-US" sz="2400" i="1" dirty="0" err="1"/>
              <a:t>en</a:t>
            </a:r>
            <a:r>
              <a:rPr lang="en-US" sz="2400" i="1" dirty="0"/>
              <a:t> </a:t>
            </a:r>
            <a:r>
              <a:rPr lang="en-US" sz="2400" i="1" dirty="0" err="1"/>
              <a:t>hom</a:t>
            </a:r>
            <a:r>
              <a:rPr lang="en-US" sz="2400" i="1" dirty="0"/>
              <a:t> </a:t>
            </a:r>
            <a:r>
              <a:rPr lang="en-US" sz="2400" i="1" dirty="0" err="1"/>
              <a:t>geseën</a:t>
            </a:r>
            <a:r>
              <a:rPr lang="en-US" sz="2400" i="1" dirty="0"/>
              <a:t> het toe Abraham op pad </a:t>
            </a:r>
            <a:r>
              <a:rPr lang="en-US" sz="2400" i="1" dirty="0" err="1"/>
              <a:t>terug</a:t>
            </a:r>
            <a:r>
              <a:rPr lang="en-US" sz="2400" i="1" dirty="0"/>
              <a:t> was </a:t>
            </a:r>
            <a:r>
              <a:rPr lang="en-US" sz="2400" i="1" dirty="0" err="1"/>
              <a:t>nadat</a:t>
            </a:r>
            <a:r>
              <a:rPr lang="en-US" sz="2400" i="1" dirty="0"/>
              <a:t> </a:t>
            </a:r>
            <a:r>
              <a:rPr lang="en-US" sz="2400" i="1" dirty="0" err="1"/>
              <a:t>hy</a:t>
            </a:r>
            <a:r>
              <a:rPr lang="en-US" sz="2400" i="1" dirty="0"/>
              <a:t> die </a:t>
            </a:r>
            <a:r>
              <a:rPr lang="en-US" sz="2400" i="1" dirty="0" err="1"/>
              <a:t>konings</a:t>
            </a:r>
            <a:r>
              <a:rPr lang="en-US" sz="2400" i="1" dirty="0"/>
              <a:t> </a:t>
            </a:r>
            <a:r>
              <a:rPr lang="en-US" sz="2400" i="1" dirty="0" err="1"/>
              <a:t>verslaan</a:t>
            </a:r>
            <a:r>
              <a:rPr lang="en-US" sz="2400" i="1" dirty="0"/>
              <a:t> het, </a:t>
            </a:r>
            <a:r>
              <a:rPr lang="en-US" sz="2400" i="1" baseline="30000" dirty="0"/>
              <a:t>2</a:t>
            </a:r>
            <a:r>
              <a:rPr lang="en-US" sz="2400" i="1" dirty="0"/>
              <a:t>en </a:t>
            </a:r>
            <a:r>
              <a:rPr lang="en-US" sz="2400" i="1" dirty="0" err="1"/>
              <a:t>dit</a:t>
            </a:r>
            <a:r>
              <a:rPr lang="en-US" sz="2400" i="1" dirty="0"/>
              <a:t> is </a:t>
            </a:r>
            <a:r>
              <a:rPr lang="en-US" sz="2400" i="1" dirty="0" err="1"/>
              <a:t>ook</a:t>
            </a:r>
            <a:r>
              <a:rPr lang="en-US" sz="2400" i="1" dirty="0"/>
              <a:t> </a:t>
            </a:r>
            <a:r>
              <a:rPr lang="en-US" sz="2400" i="1" dirty="0" err="1"/>
              <a:t>aan</a:t>
            </a:r>
            <a:r>
              <a:rPr lang="en-US" sz="2400" i="1" dirty="0"/>
              <a:t> </a:t>
            </a:r>
            <a:r>
              <a:rPr lang="en-US" sz="2400" i="1" dirty="0" err="1"/>
              <a:t>hom</a:t>
            </a:r>
            <a:r>
              <a:rPr lang="en-US" sz="2400" i="1" dirty="0"/>
              <a:t> </a:t>
            </a:r>
            <a:r>
              <a:rPr lang="en-US" sz="2400" i="1" dirty="0" err="1"/>
              <a:t>dat</a:t>
            </a:r>
            <a:r>
              <a:rPr lang="en-US" sz="2400" i="1" dirty="0"/>
              <a:t> Abraham ‘n </a:t>
            </a:r>
            <a:r>
              <a:rPr lang="en-US" sz="2400" i="1" dirty="0" err="1"/>
              <a:t>tiende</a:t>
            </a:r>
            <a:r>
              <a:rPr lang="en-US" sz="2400" i="1" dirty="0"/>
              <a:t> van die </a:t>
            </a:r>
            <a:r>
              <a:rPr lang="en-US" sz="2400" i="1" dirty="0" err="1"/>
              <a:t>oorlogsbuit</a:t>
            </a:r>
            <a:r>
              <a:rPr lang="en-US" sz="2400" i="1" dirty="0"/>
              <a:t> </a:t>
            </a:r>
            <a:r>
              <a:rPr lang="en-US" sz="2400" i="1" dirty="0" err="1"/>
              <a:t>gegee</a:t>
            </a:r>
            <a:r>
              <a:rPr lang="en-US" sz="2400" i="1" dirty="0"/>
              <a:t> het. In die </a:t>
            </a:r>
            <a:r>
              <a:rPr lang="en-US" sz="2400" i="1" dirty="0" err="1"/>
              <a:t>eerste</a:t>
            </a:r>
            <a:r>
              <a:rPr lang="en-US" sz="2400" i="1" dirty="0"/>
              <a:t> </a:t>
            </a:r>
            <a:r>
              <a:rPr lang="en-US" sz="2400" i="1" dirty="0" err="1"/>
              <a:t>plek</a:t>
            </a:r>
            <a:r>
              <a:rPr lang="en-US" sz="2400" i="1" dirty="0"/>
              <a:t>, </a:t>
            </a:r>
            <a:r>
              <a:rPr lang="en-US" sz="2400" i="1" dirty="0" err="1"/>
              <a:t>sy</a:t>
            </a:r>
            <a:r>
              <a:rPr lang="en-US" sz="2400" i="1" dirty="0"/>
              <a:t> naam </a:t>
            </a:r>
            <a:r>
              <a:rPr lang="en-US" sz="2400" i="1" dirty="0" err="1"/>
              <a:t>Melgisedek</a:t>
            </a:r>
            <a:r>
              <a:rPr lang="en-US" sz="2400" i="1" dirty="0"/>
              <a:t> </a:t>
            </a:r>
            <a:r>
              <a:rPr lang="en-US" sz="2400" i="1" dirty="0" err="1"/>
              <a:t>beteken</a:t>
            </a:r>
            <a:r>
              <a:rPr lang="en-US" sz="2400" i="1" dirty="0"/>
              <a:t>: </a:t>
            </a:r>
            <a:r>
              <a:rPr lang="en-US" sz="2400" i="1" u="sng" dirty="0" err="1"/>
              <a:t>koning</a:t>
            </a:r>
            <a:r>
              <a:rPr lang="en-US" sz="2400" i="1" u="sng" dirty="0"/>
              <a:t> van </a:t>
            </a:r>
            <a:r>
              <a:rPr lang="en-US" sz="2400" i="1" u="sng" dirty="0" err="1"/>
              <a:t>vrede</a:t>
            </a:r>
            <a:r>
              <a:rPr lang="en-US" sz="2400" i="1" dirty="0"/>
              <a:t>. </a:t>
            </a:r>
            <a:r>
              <a:rPr lang="en-US" sz="2400" i="1" baseline="30000" dirty="0"/>
              <a:t>3</a:t>
            </a:r>
            <a:r>
              <a:rPr lang="en-US" sz="2400" i="1" dirty="0"/>
              <a:t>Niks </a:t>
            </a:r>
            <a:r>
              <a:rPr lang="en-US" sz="2400" i="1" dirty="0" err="1"/>
              <a:t>bekend</a:t>
            </a:r>
            <a:r>
              <a:rPr lang="en-US" sz="2400" i="1" dirty="0"/>
              <a:t> </a:t>
            </a:r>
            <a:r>
              <a:rPr lang="en-US" sz="2400" i="1" dirty="0" err="1"/>
              <a:t>omtrent</a:t>
            </a:r>
            <a:r>
              <a:rPr lang="en-US" sz="2400" i="1" dirty="0"/>
              <a:t> </a:t>
            </a:r>
            <a:r>
              <a:rPr lang="en-US" sz="2400" i="1" dirty="0" err="1"/>
              <a:t>sy</a:t>
            </a:r>
            <a:r>
              <a:rPr lang="en-US" sz="2400" i="1" dirty="0"/>
              <a:t> </a:t>
            </a:r>
            <a:r>
              <a:rPr lang="en-US" sz="2400" i="1" dirty="0" err="1"/>
              <a:t>vader</a:t>
            </a:r>
            <a:r>
              <a:rPr lang="en-US" sz="2400" i="1" dirty="0"/>
              <a:t> </a:t>
            </a:r>
            <a:r>
              <a:rPr lang="en-US" sz="2400" i="1" dirty="0" err="1"/>
              <a:t>en</a:t>
            </a:r>
            <a:r>
              <a:rPr lang="en-US" sz="2400" i="1" dirty="0"/>
              <a:t> </a:t>
            </a:r>
            <a:r>
              <a:rPr lang="en-US" sz="2400" i="1" dirty="0" err="1"/>
              <a:t>moeder</a:t>
            </a:r>
            <a:r>
              <a:rPr lang="en-US" sz="2400" i="1" dirty="0"/>
              <a:t> of </a:t>
            </a:r>
            <a:r>
              <a:rPr lang="en-US" sz="2400" i="1" dirty="0" err="1"/>
              <a:t>sy</a:t>
            </a:r>
            <a:r>
              <a:rPr lang="en-US" sz="2400" i="1" dirty="0"/>
              <a:t> </a:t>
            </a:r>
            <a:r>
              <a:rPr lang="en-US" sz="2400" i="1" dirty="0" err="1"/>
              <a:t>afstamming</a:t>
            </a:r>
            <a:r>
              <a:rPr lang="en-US" sz="2400" i="1" dirty="0"/>
              <a:t>  of die begin </a:t>
            </a:r>
            <a:r>
              <a:rPr lang="en-US" sz="2400" i="1" dirty="0" err="1"/>
              <a:t>en</a:t>
            </a:r>
            <a:r>
              <a:rPr lang="en-US" sz="2400" i="1" dirty="0"/>
              <a:t> die </a:t>
            </a:r>
            <a:r>
              <a:rPr lang="en-US" sz="2400" i="1" dirty="0" err="1"/>
              <a:t>einde</a:t>
            </a:r>
            <a:r>
              <a:rPr lang="en-US" sz="2400" i="1" dirty="0"/>
              <a:t> van </a:t>
            </a:r>
            <a:r>
              <a:rPr lang="en-US" sz="2400" i="1" dirty="0" err="1"/>
              <a:t>sy</a:t>
            </a:r>
            <a:r>
              <a:rPr lang="en-US" sz="2400" i="1" dirty="0"/>
              <a:t> </a:t>
            </a:r>
            <a:r>
              <a:rPr lang="en-US" sz="2400" i="1" dirty="0" err="1"/>
              <a:t>lewe</a:t>
            </a:r>
            <a:r>
              <a:rPr lang="en-US" sz="2400" i="1" dirty="0"/>
              <a:t> </a:t>
            </a:r>
            <a:r>
              <a:rPr lang="en-US" sz="2400" i="1" dirty="0" err="1"/>
              <a:t>nie</a:t>
            </a:r>
            <a:r>
              <a:rPr lang="en-US" sz="2400" i="1" dirty="0"/>
              <a:t>. Hy </a:t>
            </a:r>
            <a:r>
              <a:rPr lang="en-US" sz="2400" i="1" u="sng" dirty="0"/>
              <a:t>is </a:t>
            </a:r>
            <a:r>
              <a:rPr lang="en-US" sz="2400" i="1" u="sng" dirty="0" err="1"/>
              <a:t>soos</a:t>
            </a:r>
            <a:r>
              <a:rPr lang="en-US" sz="2400" i="1" u="sng" dirty="0"/>
              <a:t> die </a:t>
            </a:r>
            <a:r>
              <a:rPr lang="en-US" sz="2400" i="1" u="sng" dirty="0" err="1"/>
              <a:t>Seun</a:t>
            </a:r>
            <a:r>
              <a:rPr lang="en-US" sz="2400" i="1" u="sng" dirty="0"/>
              <a:t> van God </a:t>
            </a:r>
            <a:r>
              <a:rPr lang="en-US" sz="2400" i="1" u="sng" dirty="0" err="1"/>
              <a:t>en</a:t>
            </a:r>
            <a:r>
              <a:rPr lang="en-US" sz="2400" i="1" u="sng" dirty="0"/>
              <a:t> </a:t>
            </a:r>
            <a:r>
              <a:rPr lang="en-US" sz="2400" i="1" u="sng" dirty="0" err="1"/>
              <a:t>hy</a:t>
            </a:r>
            <a:r>
              <a:rPr lang="en-US" sz="2400" i="1" u="sng" dirty="0"/>
              <a:t> </a:t>
            </a:r>
            <a:r>
              <a:rPr lang="en-US" sz="2400" i="1" u="sng" dirty="0" err="1"/>
              <a:t>bly</a:t>
            </a:r>
            <a:r>
              <a:rPr lang="en-US" sz="2400" i="1" u="sng" dirty="0"/>
              <a:t> </a:t>
            </a:r>
            <a:r>
              <a:rPr lang="en-US" sz="2400" i="1" u="sng" dirty="0" err="1"/>
              <a:t>priester</a:t>
            </a:r>
            <a:r>
              <a:rPr lang="en-US" sz="2400" i="1" u="sng" dirty="0"/>
              <a:t> </a:t>
            </a:r>
            <a:r>
              <a:rPr lang="en-US" sz="2400" i="1" u="sng" dirty="0" err="1"/>
              <a:t>vir</a:t>
            </a:r>
            <a:r>
              <a:rPr lang="en-US" sz="2400" i="1" u="sng" dirty="0"/>
              <a:t> </a:t>
            </a:r>
            <a:r>
              <a:rPr lang="en-US" sz="2400" i="1" u="sng" dirty="0" err="1"/>
              <a:t>altyd</a:t>
            </a:r>
            <a:r>
              <a:rPr lang="en-US" sz="2400" i="1" dirty="0"/>
              <a:t>.”</a:t>
            </a:r>
            <a:endParaRPr lang="en-ZA" sz="24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546487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275207" y="0"/>
            <a:ext cx="11292397"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Het Jesus Sy </a:t>
            </a:r>
            <a:r>
              <a:rPr lang="en-ZA" sz="3200" b="1" dirty="0" err="1">
                <a:solidFill>
                  <a:srgbClr val="FF0000"/>
                </a:solidFill>
                <a:effectLst>
                  <a:outerShdw blurRad="50800" dist="38100" dir="2700000" algn="tl" rotWithShape="0">
                    <a:prstClr val="black">
                      <a:alpha val="40000"/>
                    </a:prstClr>
                  </a:outerShdw>
                </a:effectLst>
              </a:rPr>
              <a:t>lewe</a:t>
            </a:r>
            <a:r>
              <a:rPr lang="en-ZA" sz="3200" b="1" dirty="0">
                <a:solidFill>
                  <a:srgbClr val="FF0000"/>
                </a:solidFill>
                <a:effectLst>
                  <a:outerShdw blurRad="50800" dist="38100" dir="2700000" algn="tl" rotWithShape="0">
                    <a:prstClr val="black">
                      <a:alpha val="40000"/>
                    </a:prstClr>
                  </a:outerShdw>
                </a:effectLst>
              </a:rPr>
              <a:t> so </a:t>
            </a:r>
            <a:r>
              <a:rPr lang="en-ZA" sz="3200" b="1" dirty="0" err="1">
                <a:solidFill>
                  <a:srgbClr val="FF0000"/>
                </a:solidFill>
                <a:effectLst>
                  <a:outerShdw blurRad="50800" dist="38100" dir="2700000" algn="tl" rotWithShape="0">
                    <a:prstClr val="black">
                      <a:alpha val="40000"/>
                    </a:prstClr>
                  </a:outerShdw>
                </a:effectLst>
              </a:rPr>
              <a:t>gelewe</a:t>
            </a:r>
            <a:r>
              <a:rPr lang="en-ZA" sz="3200" b="1" dirty="0">
                <a:solidFill>
                  <a:srgbClr val="FF0000"/>
                </a:solidFill>
                <a:effectLst>
                  <a:outerShdw blurRad="50800" dist="38100" dir="2700000" algn="tl" rotWithShape="0">
                    <a:prstClr val="black">
                      <a:alpha val="40000"/>
                    </a:prstClr>
                  </a:outerShdw>
                </a:effectLst>
              </a:rPr>
              <a:t> om die </a:t>
            </a:r>
            <a:r>
              <a:rPr lang="en-ZA" sz="3200" b="1" dirty="0" err="1">
                <a:solidFill>
                  <a:srgbClr val="FF0000"/>
                </a:solidFill>
                <a:effectLst>
                  <a:outerShdw blurRad="50800" dist="38100" dir="2700000" algn="tl" rotWithShape="0">
                    <a:prstClr val="black">
                      <a:alpha val="40000"/>
                    </a:prstClr>
                  </a:outerShdw>
                </a:effectLst>
              </a:rPr>
              <a:t>profesieë</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te</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vervul</a:t>
            </a:r>
            <a:r>
              <a:rPr lang="en-ZA" sz="3200" b="1" dirty="0">
                <a:solidFill>
                  <a:srgbClr val="FF0000"/>
                </a:solidFill>
                <a:effectLst>
                  <a:outerShdw blurRad="50800" dist="38100" dir="2700000" algn="tl" rotWithShape="0">
                    <a:prstClr val="black">
                      <a:alpha val="40000"/>
                    </a:prstClr>
                  </a:outerShdw>
                </a:effectLst>
              </a:rPr>
              <a:t>?</a:t>
            </a:r>
            <a:endParaRPr lang="en-ZA" sz="3200" dirty="0">
              <a:solidFill>
                <a:srgbClr val="FF0000"/>
              </a:solidFill>
              <a:effectLst>
                <a:outerShdw blurRad="50800" dist="38100" dir="2700000" algn="tl" rotWithShape="0">
                  <a:prstClr val="black">
                    <a:alpha val="40000"/>
                  </a:prstClr>
                </a:outerShdw>
              </a:effectLst>
            </a:endParaRPr>
          </a:p>
        </p:txBody>
      </p:sp>
      <p:sp>
        <p:nvSpPr>
          <p:cNvPr id="7" name="Content Placeholder 4">
            <a:extLst>
              <a:ext uri="{FF2B5EF4-FFF2-40B4-BE49-F238E27FC236}">
                <a16:creationId xmlns:a16="http://schemas.microsoft.com/office/drawing/2014/main" id="{991CFF40-1C21-454C-AB15-8EB30B86C364}"/>
              </a:ext>
            </a:extLst>
          </p:cNvPr>
          <p:cNvSpPr>
            <a:spLocks noGrp="1"/>
          </p:cNvSpPr>
          <p:nvPr>
            <p:ph idx="1"/>
          </p:nvPr>
        </p:nvSpPr>
        <p:spPr>
          <a:xfrm>
            <a:off x="311150" y="549275"/>
            <a:ext cx="11499850" cy="6262688"/>
          </a:xfrm>
        </p:spPr>
        <p:txBody>
          <a:bodyPr>
            <a:normAutofit/>
          </a:bodyPr>
          <a:lstStyle/>
          <a:p>
            <a:r>
              <a:rPr lang="en-US" dirty="0" err="1"/>
              <a:t>Sommige</a:t>
            </a:r>
            <a:r>
              <a:rPr lang="en-US" dirty="0"/>
              <a:t> </a:t>
            </a:r>
            <a:r>
              <a:rPr lang="en-US" dirty="0" err="1"/>
              <a:t>ongelowige</a:t>
            </a:r>
            <a:r>
              <a:rPr lang="en-US" dirty="0"/>
              <a:t> </a:t>
            </a:r>
            <a:r>
              <a:rPr lang="en-US" dirty="0" err="1"/>
              <a:t>skeptici</a:t>
            </a:r>
            <a:r>
              <a:rPr lang="en-US" dirty="0"/>
              <a:t> </a:t>
            </a:r>
            <a:r>
              <a:rPr lang="en-US" dirty="0" err="1"/>
              <a:t>beweer</a:t>
            </a:r>
            <a:r>
              <a:rPr lang="en-US" dirty="0"/>
              <a:t> </a:t>
            </a:r>
            <a:r>
              <a:rPr lang="en-US" dirty="0" err="1"/>
              <a:t>dat</a:t>
            </a:r>
            <a:r>
              <a:rPr lang="en-US" dirty="0"/>
              <a:t> Jesus Sy </a:t>
            </a:r>
            <a:r>
              <a:rPr lang="en-US" dirty="0" err="1"/>
              <a:t>lewe</a:t>
            </a:r>
            <a:r>
              <a:rPr lang="en-US" dirty="0"/>
              <a:t> so </a:t>
            </a:r>
            <a:r>
              <a:rPr lang="en-US" dirty="0" err="1"/>
              <a:t>gelewe</a:t>
            </a:r>
            <a:r>
              <a:rPr lang="en-US" dirty="0"/>
              <a:t> het om die </a:t>
            </a:r>
            <a:r>
              <a:rPr lang="en-US" dirty="0" err="1"/>
              <a:t>profesieë</a:t>
            </a:r>
            <a:r>
              <a:rPr lang="en-US" dirty="0"/>
              <a:t> </a:t>
            </a:r>
            <a:r>
              <a:rPr lang="en-US" dirty="0" err="1"/>
              <a:t>te</a:t>
            </a:r>
            <a:r>
              <a:rPr lang="en-US" dirty="0"/>
              <a:t> </a:t>
            </a:r>
            <a:r>
              <a:rPr lang="en-US" dirty="0" err="1"/>
              <a:t>vervul</a:t>
            </a:r>
            <a:r>
              <a:rPr lang="en-US" dirty="0"/>
              <a:t>. </a:t>
            </a:r>
            <a:r>
              <a:rPr lang="en-US" dirty="0" err="1"/>
              <a:t>Hier</a:t>
            </a:r>
            <a:r>
              <a:rPr lang="en-US" dirty="0"/>
              <a:t> </a:t>
            </a:r>
            <a:r>
              <a:rPr lang="en-US" dirty="0" err="1"/>
              <a:t>volg</a:t>
            </a:r>
            <a:r>
              <a:rPr lang="en-US" dirty="0"/>
              <a:t> ‘n </a:t>
            </a:r>
            <a:r>
              <a:rPr lang="en-US" dirty="0" err="1"/>
              <a:t>paar</a:t>
            </a:r>
            <a:r>
              <a:rPr lang="en-US" dirty="0"/>
              <a:t> </a:t>
            </a:r>
            <a:r>
              <a:rPr lang="en-US" dirty="0" err="1"/>
              <a:t>voorbeelde</a:t>
            </a:r>
            <a:r>
              <a:rPr lang="en-US" dirty="0"/>
              <a:t> van </a:t>
            </a:r>
            <a:r>
              <a:rPr lang="en-US" dirty="0" err="1"/>
              <a:t>profesieë</a:t>
            </a:r>
            <a:r>
              <a:rPr lang="en-US" dirty="0"/>
              <a:t> wat </a:t>
            </a:r>
            <a:r>
              <a:rPr lang="en-US" dirty="0" err="1"/>
              <a:t>onmoontlik</a:t>
            </a:r>
            <a:r>
              <a:rPr lang="en-US" dirty="0"/>
              <a:t> was </a:t>
            </a:r>
            <a:r>
              <a:rPr lang="en-US" dirty="0" err="1"/>
              <a:t>vir</a:t>
            </a:r>
            <a:r>
              <a:rPr lang="en-US" dirty="0"/>
              <a:t> Jesus, </a:t>
            </a:r>
            <a:r>
              <a:rPr lang="en-US" dirty="0" err="1"/>
              <a:t>en</a:t>
            </a:r>
            <a:r>
              <a:rPr lang="en-US" dirty="0"/>
              <a:t> Sy </a:t>
            </a:r>
            <a:r>
              <a:rPr lang="en-US" dirty="0" err="1"/>
              <a:t>dissipels</a:t>
            </a:r>
            <a:r>
              <a:rPr lang="en-US" dirty="0"/>
              <a:t>, om </a:t>
            </a:r>
            <a:r>
              <a:rPr lang="en-US" dirty="0" err="1"/>
              <a:t>vooraf</a:t>
            </a:r>
            <a:r>
              <a:rPr lang="en-US" dirty="0"/>
              <a:t> </a:t>
            </a:r>
            <a:r>
              <a:rPr lang="en-US" dirty="0" err="1"/>
              <a:t>te</a:t>
            </a:r>
            <a:r>
              <a:rPr lang="en-US" dirty="0"/>
              <a:t> </a:t>
            </a:r>
            <a:r>
              <a:rPr lang="en-US" dirty="0" err="1"/>
              <a:t>beplan</a:t>
            </a:r>
            <a:r>
              <a:rPr lang="en-US" dirty="0"/>
              <a:t> </a:t>
            </a:r>
            <a:r>
              <a:rPr lang="en-US" dirty="0" err="1"/>
              <a:t>en</a:t>
            </a:r>
            <a:r>
              <a:rPr lang="en-US" dirty="0"/>
              <a:t> </a:t>
            </a:r>
            <a:r>
              <a:rPr lang="en-US" dirty="0" err="1"/>
              <a:t>na</a:t>
            </a:r>
            <a:r>
              <a:rPr lang="en-US" dirty="0"/>
              <a:t> </a:t>
            </a:r>
            <a:r>
              <a:rPr lang="en-US" dirty="0" err="1"/>
              <a:t>te</a:t>
            </a:r>
            <a:r>
              <a:rPr lang="en-US" dirty="0"/>
              <a:t> boots </a:t>
            </a:r>
            <a:r>
              <a:rPr lang="en-US" dirty="0" err="1"/>
              <a:t>indien</a:t>
            </a:r>
            <a:r>
              <a:rPr lang="en-US" dirty="0"/>
              <a:t> </a:t>
            </a:r>
            <a:r>
              <a:rPr lang="en-US" dirty="0" err="1"/>
              <a:t>hulle</a:t>
            </a:r>
            <a:r>
              <a:rPr lang="en-US" dirty="0"/>
              <a:t> </a:t>
            </a:r>
            <a:r>
              <a:rPr lang="en-US" dirty="0" err="1"/>
              <a:t>vals</a:t>
            </a:r>
            <a:r>
              <a:rPr lang="en-US" dirty="0"/>
              <a:t> was:</a:t>
            </a:r>
            <a:endParaRPr lang="en-ZA" dirty="0"/>
          </a:p>
          <a:p>
            <a:pPr lvl="1">
              <a:buFont typeface="Courier New" panose="02070309020205020404" pitchFamily="49" charset="0"/>
              <a:buChar char="o"/>
            </a:pPr>
            <a:r>
              <a:rPr lang="en-US" dirty="0"/>
              <a:t>Die </a:t>
            </a:r>
            <a:r>
              <a:rPr lang="en-US" dirty="0" err="1"/>
              <a:t>dertig</a:t>
            </a:r>
            <a:r>
              <a:rPr lang="en-US" dirty="0"/>
              <a:t> </a:t>
            </a:r>
            <a:r>
              <a:rPr lang="en-US" dirty="0" err="1"/>
              <a:t>stukke</a:t>
            </a:r>
            <a:r>
              <a:rPr lang="en-US" dirty="0"/>
              <a:t> </a:t>
            </a:r>
            <a:r>
              <a:rPr lang="en-US" dirty="0" err="1"/>
              <a:t>silwer</a:t>
            </a:r>
            <a:r>
              <a:rPr lang="en-US" dirty="0"/>
              <a:t> wat die Sanhedrin </a:t>
            </a:r>
            <a:r>
              <a:rPr lang="en-US" dirty="0" err="1"/>
              <a:t>vir</a:t>
            </a:r>
            <a:r>
              <a:rPr lang="en-US" dirty="0"/>
              <a:t> Judas </a:t>
            </a:r>
            <a:r>
              <a:rPr lang="en-US" dirty="0" err="1"/>
              <a:t>aangebied</a:t>
            </a:r>
            <a:r>
              <a:rPr lang="en-US" dirty="0"/>
              <a:t> het om Jesus </a:t>
            </a:r>
            <a:r>
              <a:rPr lang="en-US" dirty="0" err="1"/>
              <a:t>te</a:t>
            </a:r>
            <a:r>
              <a:rPr lang="en-US" dirty="0"/>
              <a:t> </a:t>
            </a:r>
            <a:r>
              <a:rPr lang="en-US" dirty="0" err="1"/>
              <a:t>verraai</a:t>
            </a:r>
            <a:r>
              <a:rPr lang="en-US" dirty="0"/>
              <a:t>. </a:t>
            </a:r>
            <a:r>
              <a:rPr lang="en-US" dirty="0" err="1"/>
              <a:t>Sagaria</a:t>
            </a:r>
            <a:r>
              <a:rPr lang="en-US" dirty="0"/>
              <a:t> 11:12: </a:t>
            </a:r>
            <a:r>
              <a:rPr lang="en-US" i="1" dirty="0"/>
              <a:t>“ </a:t>
            </a:r>
            <a:r>
              <a:rPr lang="en-US" i="1" dirty="0" err="1"/>
              <a:t>Ek</a:t>
            </a:r>
            <a:r>
              <a:rPr lang="en-US" i="1" dirty="0"/>
              <a:t> het </a:t>
            </a:r>
            <a:r>
              <a:rPr lang="en-US" i="1" dirty="0" err="1"/>
              <a:t>vir</a:t>
            </a:r>
            <a:r>
              <a:rPr lang="en-US" i="1" dirty="0"/>
              <a:t> </a:t>
            </a:r>
            <a:r>
              <a:rPr lang="en-US" i="1" dirty="0" err="1"/>
              <a:t>hulle</a:t>
            </a:r>
            <a:r>
              <a:rPr lang="en-US" i="1" dirty="0"/>
              <a:t> </a:t>
            </a:r>
            <a:r>
              <a:rPr lang="en-US" i="1" dirty="0" err="1"/>
              <a:t>gesê</a:t>
            </a:r>
            <a:r>
              <a:rPr lang="en-US" i="1" dirty="0"/>
              <a:t>: ‘as </a:t>
            </a:r>
            <a:r>
              <a:rPr lang="en-US" i="1" dirty="0" err="1"/>
              <a:t>julle</a:t>
            </a:r>
            <a:r>
              <a:rPr lang="en-US" i="1" dirty="0"/>
              <a:t> </a:t>
            </a:r>
            <a:r>
              <a:rPr lang="en-US" i="1" dirty="0" err="1"/>
              <a:t>wil</a:t>
            </a:r>
            <a:r>
              <a:rPr lang="en-US" i="1" dirty="0"/>
              <a:t>, gee my </a:t>
            </a:r>
            <a:r>
              <a:rPr lang="en-US" i="1" dirty="0" err="1"/>
              <a:t>my</a:t>
            </a:r>
            <a:r>
              <a:rPr lang="en-US" i="1" dirty="0"/>
              <a:t> loon; as </a:t>
            </a:r>
            <a:r>
              <a:rPr lang="en-US" i="1" dirty="0" err="1"/>
              <a:t>julle</a:t>
            </a:r>
            <a:r>
              <a:rPr lang="en-US" i="1" dirty="0"/>
              <a:t> </a:t>
            </a:r>
            <a:r>
              <a:rPr lang="en-US" i="1" dirty="0" err="1"/>
              <a:t>nie</a:t>
            </a:r>
            <a:r>
              <a:rPr lang="en-US" i="1" dirty="0"/>
              <a:t> </a:t>
            </a:r>
            <a:r>
              <a:rPr lang="en-US" i="1" dirty="0" err="1"/>
              <a:t>wil</a:t>
            </a:r>
            <a:r>
              <a:rPr lang="en-US" i="1" dirty="0"/>
              <a:t> </a:t>
            </a:r>
            <a:r>
              <a:rPr lang="en-US" i="1" dirty="0" err="1"/>
              <a:t>nie</a:t>
            </a:r>
            <a:r>
              <a:rPr lang="en-US" i="1" dirty="0"/>
              <a:t>, </a:t>
            </a:r>
            <a:r>
              <a:rPr lang="en-US" i="1" dirty="0" err="1"/>
              <a:t>laat</a:t>
            </a:r>
            <a:r>
              <a:rPr lang="en-US" i="1" dirty="0"/>
              <a:t> </a:t>
            </a:r>
            <a:r>
              <a:rPr lang="en-US" i="1" dirty="0" err="1"/>
              <a:t>staan</a:t>
            </a:r>
            <a:r>
              <a:rPr lang="en-US" i="1" dirty="0"/>
              <a:t> </a:t>
            </a:r>
            <a:r>
              <a:rPr lang="en-US" i="1" dirty="0" err="1"/>
              <a:t>dit</a:t>
            </a:r>
            <a:r>
              <a:rPr lang="en-US" i="1" dirty="0"/>
              <a:t>.’ </a:t>
            </a:r>
            <a:r>
              <a:rPr lang="en-US" i="1" dirty="0" err="1"/>
              <a:t>Hulle</a:t>
            </a:r>
            <a:r>
              <a:rPr lang="en-US" i="1" dirty="0"/>
              <a:t> het toe my loon </a:t>
            </a:r>
            <a:r>
              <a:rPr lang="en-US" i="1" dirty="0" err="1"/>
              <a:t>afgeweeg</a:t>
            </a:r>
            <a:r>
              <a:rPr lang="en-US" i="1" dirty="0"/>
              <a:t>, </a:t>
            </a:r>
            <a:r>
              <a:rPr lang="en-US" i="1" dirty="0" err="1"/>
              <a:t>dertig</a:t>
            </a:r>
            <a:r>
              <a:rPr lang="en-US" i="1" dirty="0"/>
              <a:t> </a:t>
            </a:r>
            <a:r>
              <a:rPr lang="en-US" i="1" dirty="0" err="1"/>
              <a:t>stukke</a:t>
            </a:r>
            <a:r>
              <a:rPr lang="en-US" i="1" dirty="0"/>
              <a:t> </a:t>
            </a:r>
            <a:r>
              <a:rPr lang="en-US" i="1" dirty="0" err="1"/>
              <a:t>silwer</a:t>
            </a:r>
            <a:r>
              <a:rPr lang="en-US" i="1" dirty="0"/>
              <a:t>.”</a:t>
            </a:r>
            <a:r>
              <a:rPr lang="en-US" dirty="0"/>
              <a:t> (</a:t>
            </a:r>
            <a:r>
              <a:rPr lang="en-US" dirty="0" err="1"/>
              <a:t>Ongeveer</a:t>
            </a:r>
            <a:r>
              <a:rPr lang="en-US" dirty="0"/>
              <a:t> 450 </a:t>
            </a:r>
            <a:r>
              <a:rPr lang="en-US" dirty="0" err="1"/>
              <a:t>jaar</a:t>
            </a:r>
            <a:r>
              <a:rPr lang="en-US" dirty="0"/>
              <a:t> </a:t>
            </a:r>
            <a:r>
              <a:rPr lang="en-US" dirty="0" err="1"/>
              <a:t>voor</a:t>
            </a:r>
            <a:r>
              <a:rPr lang="en-US" dirty="0"/>
              <a:t> Christus)</a:t>
            </a:r>
            <a:endParaRPr lang="en-ZA" dirty="0"/>
          </a:p>
          <a:p>
            <a:pPr lvl="1">
              <a:buFont typeface="Courier New" panose="02070309020205020404" pitchFamily="49" charset="0"/>
              <a:buChar char="o"/>
            </a:pPr>
            <a:r>
              <a:rPr lang="en-US" dirty="0"/>
              <a:t>Die </a:t>
            </a:r>
            <a:r>
              <a:rPr lang="en-US" dirty="0" err="1"/>
              <a:t>geboorte</a:t>
            </a:r>
            <a:r>
              <a:rPr lang="en-US" dirty="0"/>
              <a:t> in Bethlehem: </a:t>
            </a:r>
            <a:r>
              <a:rPr lang="en-US" dirty="0" err="1"/>
              <a:t>Miga</a:t>
            </a:r>
            <a:r>
              <a:rPr lang="en-US" dirty="0"/>
              <a:t> 5:1-2</a:t>
            </a:r>
            <a:endParaRPr lang="en-ZA" dirty="0"/>
          </a:p>
          <a:p>
            <a:pPr lvl="1">
              <a:buFont typeface="Courier New" panose="02070309020205020404" pitchFamily="49" charset="0"/>
              <a:buChar char="o"/>
            </a:pPr>
            <a:r>
              <a:rPr lang="en-US" dirty="0"/>
              <a:t>Die </a:t>
            </a:r>
            <a:r>
              <a:rPr lang="en-US" dirty="0" err="1"/>
              <a:t>tydperk</a:t>
            </a:r>
            <a:r>
              <a:rPr lang="en-US" dirty="0"/>
              <a:t> wat Hy </a:t>
            </a:r>
            <a:r>
              <a:rPr lang="en-US" dirty="0" err="1"/>
              <a:t>gekruisig</a:t>
            </a:r>
            <a:r>
              <a:rPr lang="en-US" dirty="0"/>
              <a:t> </a:t>
            </a:r>
            <a:r>
              <a:rPr lang="en-US" dirty="0" err="1"/>
              <a:t>sou</a:t>
            </a:r>
            <a:r>
              <a:rPr lang="en-US" dirty="0"/>
              <a:t> word: </a:t>
            </a:r>
            <a:r>
              <a:rPr lang="en-US" dirty="0" err="1"/>
              <a:t>Daniël</a:t>
            </a:r>
            <a:r>
              <a:rPr lang="en-US" dirty="0"/>
              <a:t> 9:22-26</a:t>
            </a:r>
            <a:endParaRPr lang="en-ZA" dirty="0"/>
          </a:p>
          <a:p>
            <a:pPr lvl="1">
              <a:buFont typeface="Courier New" panose="02070309020205020404" pitchFamily="49" charset="0"/>
              <a:buChar char="o"/>
            </a:pPr>
            <a:r>
              <a:rPr lang="en-US" dirty="0" err="1"/>
              <a:t>Dat</a:t>
            </a:r>
            <a:r>
              <a:rPr lang="en-US" dirty="0"/>
              <a:t> Sy bene </a:t>
            </a:r>
            <a:r>
              <a:rPr lang="en-US" dirty="0" err="1"/>
              <a:t>nie</a:t>
            </a:r>
            <a:r>
              <a:rPr lang="en-US" dirty="0"/>
              <a:t> </a:t>
            </a:r>
            <a:r>
              <a:rPr lang="en-US" dirty="0" err="1"/>
              <a:t>gebreek</a:t>
            </a:r>
            <a:r>
              <a:rPr lang="en-US" dirty="0"/>
              <a:t> </a:t>
            </a:r>
            <a:r>
              <a:rPr lang="en-US" dirty="0" err="1"/>
              <a:t>sou</a:t>
            </a:r>
            <a:r>
              <a:rPr lang="en-US" dirty="0"/>
              <a:t> word </a:t>
            </a:r>
            <a:r>
              <a:rPr lang="en-US" dirty="0" err="1"/>
              <a:t>nie</a:t>
            </a:r>
            <a:r>
              <a:rPr lang="en-US" dirty="0"/>
              <a:t>. </a:t>
            </a:r>
            <a:r>
              <a:rPr lang="en-US" dirty="0" err="1"/>
              <a:t>Dit</a:t>
            </a:r>
            <a:r>
              <a:rPr lang="en-US" dirty="0"/>
              <a:t> is </a:t>
            </a:r>
            <a:r>
              <a:rPr lang="en-US" dirty="0" err="1"/>
              <a:t>onmoontlik</a:t>
            </a:r>
            <a:r>
              <a:rPr lang="en-US" dirty="0"/>
              <a:t> </a:t>
            </a:r>
            <a:r>
              <a:rPr lang="en-US" dirty="0" err="1"/>
              <a:t>dat</a:t>
            </a:r>
            <a:r>
              <a:rPr lang="en-US" dirty="0"/>
              <a:t> die </a:t>
            </a:r>
            <a:r>
              <a:rPr lang="en-US" dirty="0" err="1"/>
              <a:t>soldate</a:t>
            </a:r>
            <a:r>
              <a:rPr lang="en-US" dirty="0"/>
              <a:t> Jesus </a:t>
            </a:r>
            <a:r>
              <a:rPr lang="en-US" dirty="0" err="1"/>
              <a:t>sou</a:t>
            </a:r>
            <a:r>
              <a:rPr lang="en-US" dirty="0"/>
              <a:t> </a:t>
            </a:r>
            <a:r>
              <a:rPr lang="en-US" dirty="0" err="1"/>
              <a:t>doodmaak</a:t>
            </a:r>
            <a:r>
              <a:rPr lang="en-US" dirty="0"/>
              <a:t> </a:t>
            </a:r>
            <a:r>
              <a:rPr lang="en-US" dirty="0" err="1"/>
              <a:t>deur</a:t>
            </a:r>
            <a:r>
              <a:rPr lang="en-US" dirty="0"/>
              <a:t> </a:t>
            </a:r>
            <a:r>
              <a:rPr lang="en-US" dirty="0" err="1"/>
              <a:t>te</a:t>
            </a:r>
            <a:r>
              <a:rPr lang="en-US" dirty="0"/>
              <a:t> </a:t>
            </a:r>
            <a:r>
              <a:rPr lang="en-US" dirty="0" err="1"/>
              <a:t>weet</a:t>
            </a:r>
            <a:r>
              <a:rPr lang="en-US" dirty="0"/>
              <a:t> </a:t>
            </a:r>
            <a:r>
              <a:rPr lang="en-US" dirty="0" err="1"/>
              <a:t>dat</a:t>
            </a:r>
            <a:r>
              <a:rPr lang="en-US" dirty="0"/>
              <a:t> </a:t>
            </a:r>
            <a:r>
              <a:rPr lang="en-US" dirty="0" err="1"/>
              <a:t>dit</a:t>
            </a:r>
            <a:r>
              <a:rPr lang="en-US" dirty="0"/>
              <a:t> </a:t>
            </a:r>
            <a:r>
              <a:rPr lang="en-US" dirty="0" err="1"/>
              <a:t>deel</a:t>
            </a:r>
            <a:r>
              <a:rPr lang="en-US" dirty="0"/>
              <a:t> van ‘n </a:t>
            </a:r>
            <a:r>
              <a:rPr lang="en-US" dirty="0" err="1"/>
              <a:t>leuen</a:t>
            </a:r>
            <a:r>
              <a:rPr lang="en-US" dirty="0"/>
              <a:t> </a:t>
            </a:r>
            <a:r>
              <a:rPr lang="en-US" dirty="0" err="1"/>
              <a:t>sou</a:t>
            </a:r>
            <a:r>
              <a:rPr lang="en-US" dirty="0"/>
              <a:t> wees om </a:t>
            </a:r>
            <a:r>
              <a:rPr lang="en-US" dirty="0" err="1"/>
              <a:t>na</a:t>
            </a:r>
            <a:r>
              <a:rPr lang="en-US" dirty="0"/>
              <a:t> die </a:t>
            </a:r>
            <a:r>
              <a:rPr lang="en-US" dirty="0" err="1"/>
              <a:t>tyd</a:t>
            </a:r>
            <a:r>
              <a:rPr lang="en-US" dirty="0"/>
              <a:t> </a:t>
            </a:r>
            <a:r>
              <a:rPr lang="en-US" dirty="0" err="1"/>
              <a:t>nie</a:t>
            </a:r>
            <a:r>
              <a:rPr lang="en-US" dirty="0"/>
              <a:t> Sy bene </a:t>
            </a:r>
            <a:r>
              <a:rPr lang="en-US" dirty="0" err="1"/>
              <a:t>te</a:t>
            </a:r>
            <a:r>
              <a:rPr lang="en-US" dirty="0"/>
              <a:t> </a:t>
            </a:r>
            <a:r>
              <a:rPr lang="en-US" dirty="0" err="1"/>
              <a:t>breek</a:t>
            </a:r>
            <a:r>
              <a:rPr lang="en-US" dirty="0"/>
              <a:t> </a:t>
            </a:r>
            <a:r>
              <a:rPr lang="en-US" dirty="0" err="1"/>
              <a:t>nie</a:t>
            </a:r>
            <a:r>
              <a:rPr lang="en-US" dirty="0"/>
              <a:t>.</a:t>
            </a:r>
            <a:endParaRPr lang="en-ZA" dirty="0"/>
          </a:p>
          <a:p>
            <a:pPr lvl="1">
              <a:buFont typeface="Courier New" panose="02070309020205020404" pitchFamily="49" charset="0"/>
              <a:buChar char="o"/>
            </a:pPr>
            <a:r>
              <a:rPr lang="en-US" dirty="0"/>
              <a:t>Wie </a:t>
            </a:r>
            <a:r>
              <a:rPr lang="en-US" dirty="0" err="1"/>
              <a:t>sou</a:t>
            </a:r>
            <a:r>
              <a:rPr lang="en-US" dirty="0"/>
              <a:t> die </a:t>
            </a:r>
            <a:r>
              <a:rPr lang="en-US" dirty="0" err="1"/>
              <a:t>natuurverskynsels</a:t>
            </a:r>
            <a:r>
              <a:rPr lang="en-US" dirty="0"/>
              <a:t>, </a:t>
            </a:r>
            <a:r>
              <a:rPr lang="en-US" dirty="0" err="1"/>
              <a:t>soos</a:t>
            </a:r>
            <a:r>
              <a:rPr lang="en-US" dirty="0"/>
              <a:t> </a:t>
            </a:r>
            <a:r>
              <a:rPr lang="en-US" dirty="0" err="1"/>
              <a:t>duisternis</a:t>
            </a:r>
            <a:r>
              <a:rPr lang="en-US" dirty="0"/>
              <a:t> (Amos 8:9-10), wat </a:t>
            </a:r>
            <a:r>
              <a:rPr lang="en-US" dirty="0" err="1"/>
              <a:t>werklik</a:t>
            </a:r>
            <a:r>
              <a:rPr lang="en-US" dirty="0"/>
              <a:t> </a:t>
            </a:r>
            <a:r>
              <a:rPr lang="en-US" dirty="0" err="1"/>
              <a:t>gebeur</a:t>
            </a:r>
            <a:r>
              <a:rPr lang="en-US" dirty="0"/>
              <a:t> het, </a:t>
            </a:r>
            <a:r>
              <a:rPr lang="en-US" dirty="0" err="1"/>
              <a:t>laat</a:t>
            </a:r>
            <a:r>
              <a:rPr lang="en-US" dirty="0"/>
              <a:t> </a:t>
            </a:r>
            <a:r>
              <a:rPr lang="en-US" dirty="0" err="1"/>
              <a:t>plaasvind</a:t>
            </a:r>
            <a:r>
              <a:rPr lang="en-US" dirty="0"/>
              <a:t> het </a:t>
            </a:r>
            <a:r>
              <a:rPr lang="en-US" dirty="0" err="1"/>
              <a:t>indien</a:t>
            </a:r>
            <a:r>
              <a:rPr lang="en-US" dirty="0"/>
              <a:t> </a:t>
            </a:r>
            <a:r>
              <a:rPr lang="en-US" dirty="0" err="1"/>
              <a:t>dit</a:t>
            </a:r>
            <a:r>
              <a:rPr lang="en-US" dirty="0"/>
              <a:t> net </a:t>
            </a:r>
            <a:r>
              <a:rPr lang="en-US" dirty="0" err="1"/>
              <a:t>mense</a:t>
            </a:r>
            <a:r>
              <a:rPr lang="en-US" dirty="0"/>
              <a:t> was wat </a:t>
            </a:r>
            <a:r>
              <a:rPr lang="en-US" dirty="0" err="1"/>
              <a:t>betrokke</a:t>
            </a:r>
            <a:r>
              <a:rPr lang="en-US" dirty="0"/>
              <a:t> was?</a:t>
            </a:r>
            <a:endParaRPr lang="en-ZA" dirty="0"/>
          </a:p>
        </p:txBody>
      </p:sp>
    </p:spTree>
    <p:extLst>
      <p:ext uri="{BB962C8B-B14F-4D97-AF65-F5344CB8AC3E}">
        <p14:creationId xmlns:p14="http://schemas.microsoft.com/office/powerpoint/2010/main" val="8756035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275208" y="0"/>
            <a:ext cx="1149985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Het Jesus Sy </a:t>
            </a:r>
            <a:r>
              <a:rPr lang="en-ZA" sz="3200" b="1" dirty="0" err="1">
                <a:solidFill>
                  <a:srgbClr val="FF0000"/>
                </a:solidFill>
                <a:effectLst>
                  <a:outerShdw blurRad="50800" dist="38100" dir="2700000" algn="tl" rotWithShape="0">
                    <a:prstClr val="black">
                      <a:alpha val="40000"/>
                    </a:prstClr>
                  </a:outerShdw>
                </a:effectLst>
              </a:rPr>
              <a:t>lewe</a:t>
            </a:r>
            <a:r>
              <a:rPr lang="en-ZA" sz="3200" b="1" dirty="0">
                <a:solidFill>
                  <a:srgbClr val="FF0000"/>
                </a:solidFill>
                <a:effectLst>
                  <a:outerShdw blurRad="50800" dist="38100" dir="2700000" algn="tl" rotWithShape="0">
                    <a:prstClr val="black">
                      <a:alpha val="40000"/>
                    </a:prstClr>
                  </a:outerShdw>
                </a:effectLst>
              </a:rPr>
              <a:t> so </a:t>
            </a:r>
            <a:r>
              <a:rPr lang="en-ZA" sz="3200" b="1" dirty="0" err="1">
                <a:solidFill>
                  <a:srgbClr val="FF0000"/>
                </a:solidFill>
                <a:effectLst>
                  <a:outerShdw blurRad="50800" dist="38100" dir="2700000" algn="tl" rotWithShape="0">
                    <a:prstClr val="black">
                      <a:alpha val="40000"/>
                    </a:prstClr>
                  </a:outerShdw>
                </a:effectLst>
              </a:rPr>
              <a:t>gelewe</a:t>
            </a:r>
            <a:r>
              <a:rPr lang="en-ZA" sz="3200" b="1" dirty="0">
                <a:solidFill>
                  <a:srgbClr val="FF0000"/>
                </a:solidFill>
                <a:effectLst>
                  <a:outerShdw blurRad="50800" dist="38100" dir="2700000" algn="tl" rotWithShape="0">
                    <a:prstClr val="black">
                      <a:alpha val="40000"/>
                    </a:prstClr>
                  </a:outerShdw>
                </a:effectLst>
              </a:rPr>
              <a:t> om die </a:t>
            </a:r>
            <a:r>
              <a:rPr lang="en-ZA" sz="3200" b="1" dirty="0" err="1">
                <a:solidFill>
                  <a:srgbClr val="FF0000"/>
                </a:solidFill>
                <a:effectLst>
                  <a:outerShdw blurRad="50800" dist="38100" dir="2700000" algn="tl" rotWithShape="0">
                    <a:prstClr val="black">
                      <a:alpha val="40000"/>
                    </a:prstClr>
                  </a:outerShdw>
                </a:effectLst>
              </a:rPr>
              <a:t>profesieë</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te</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vervul</a:t>
            </a:r>
            <a:r>
              <a:rPr lang="en-ZA" sz="3200" b="1" dirty="0">
                <a:solidFill>
                  <a:srgbClr val="FF0000"/>
                </a:solidFill>
                <a:effectLst>
                  <a:outerShdw blurRad="50800" dist="38100" dir="2700000" algn="tl" rotWithShape="0">
                    <a:prstClr val="black">
                      <a:alpha val="40000"/>
                    </a:prstClr>
                  </a:outerShdw>
                </a:effectLst>
              </a:rPr>
              <a:t>?</a:t>
            </a:r>
            <a:endParaRPr lang="en-ZA" sz="3200" dirty="0">
              <a:solidFill>
                <a:srgbClr val="FF0000"/>
              </a:solidFill>
              <a:effectLst>
                <a:outerShdw blurRad="50800" dist="38100" dir="2700000" algn="tl" rotWithShape="0">
                  <a:prstClr val="black">
                    <a:alpha val="40000"/>
                  </a:prstClr>
                </a:outerShdw>
              </a:effectLst>
            </a:endParaRPr>
          </a:p>
        </p:txBody>
      </p:sp>
      <p:sp>
        <p:nvSpPr>
          <p:cNvPr id="7" name="Content Placeholder 4">
            <a:extLst>
              <a:ext uri="{FF2B5EF4-FFF2-40B4-BE49-F238E27FC236}">
                <a16:creationId xmlns:a16="http://schemas.microsoft.com/office/drawing/2014/main" id="{991CFF40-1C21-454C-AB15-8EB30B86C364}"/>
              </a:ext>
            </a:extLst>
          </p:cNvPr>
          <p:cNvSpPr>
            <a:spLocks noGrp="1"/>
          </p:cNvSpPr>
          <p:nvPr>
            <p:ph idx="1"/>
          </p:nvPr>
        </p:nvSpPr>
        <p:spPr>
          <a:xfrm>
            <a:off x="311150" y="549275"/>
            <a:ext cx="11499850" cy="6262688"/>
          </a:xfrm>
        </p:spPr>
        <p:txBody>
          <a:bodyPr>
            <a:normAutofit fontScale="92500" lnSpcReduction="20000"/>
          </a:bodyPr>
          <a:lstStyle/>
          <a:p>
            <a:r>
              <a:rPr lang="en-US" dirty="0" err="1"/>
              <a:t>Daar</a:t>
            </a:r>
            <a:r>
              <a:rPr lang="en-US" dirty="0"/>
              <a:t> is </a:t>
            </a:r>
            <a:r>
              <a:rPr lang="en-US" dirty="0" err="1"/>
              <a:t>ook</a:t>
            </a:r>
            <a:r>
              <a:rPr lang="en-US" dirty="0"/>
              <a:t> </a:t>
            </a:r>
            <a:r>
              <a:rPr lang="en-US" dirty="0" err="1"/>
              <a:t>talle</a:t>
            </a:r>
            <a:r>
              <a:rPr lang="en-US" dirty="0"/>
              <a:t> </a:t>
            </a:r>
            <a:r>
              <a:rPr lang="en-US" dirty="0" err="1"/>
              <a:t>ander</a:t>
            </a:r>
            <a:r>
              <a:rPr lang="en-US" dirty="0"/>
              <a:t> </a:t>
            </a:r>
            <a:r>
              <a:rPr lang="en-US" b="1" dirty="0" err="1">
                <a:solidFill>
                  <a:srgbClr val="FF0000"/>
                </a:solidFill>
              </a:rPr>
              <a:t>parallelle</a:t>
            </a:r>
            <a:r>
              <a:rPr lang="en-US" b="1" dirty="0">
                <a:solidFill>
                  <a:srgbClr val="FF0000"/>
                </a:solidFill>
              </a:rPr>
              <a:t> </a:t>
            </a:r>
            <a:r>
              <a:rPr lang="en-US" b="1" dirty="0" err="1">
                <a:solidFill>
                  <a:srgbClr val="FF0000"/>
                </a:solidFill>
              </a:rPr>
              <a:t>en</a:t>
            </a:r>
            <a:r>
              <a:rPr lang="en-US" b="1" dirty="0">
                <a:solidFill>
                  <a:srgbClr val="FF0000"/>
                </a:solidFill>
              </a:rPr>
              <a:t> </a:t>
            </a:r>
            <a:r>
              <a:rPr lang="en-US" b="1" dirty="0" err="1">
                <a:solidFill>
                  <a:srgbClr val="FF0000"/>
                </a:solidFill>
              </a:rPr>
              <a:t>prototipes</a:t>
            </a:r>
            <a:r>
              <a:rPr lang="en-US" b="1" dirty="0">
                <a:solidFill>
                  <a:srgbClr val="FF0000"/>
                </a:solidFill>
              </a:rPr>
              <a:t> </a:t>
            </a:r>
            <a:r>
              <a:rPr lang="en-US" dirty="0"/>
              <a:t>in die </a:t>
            </a:r>
            <a:r>
              <a:rPr lang="en-US" dirty="0" err="1"/>
              <a:t>Bybel</a:t>
            </a:r>
            <a:r>
              <a:rPr lang="en-US" dirty="0"/>
              <a:t> wat die </a:t>
            </a:r>
            <a:r>
              <a:rPr lang="en-US" dirty="0" err="1"/>
              <a:t>Messias</a:t>
            </a:r>
            <a:r>
              <a:rPr lang="en-US" dirty="0"/>
              <a:t> </a:t>
            </a:r>
            <a:r>
              <a:rPr lang="en-US" dirty="0" err="1"/>
              <a:t>profeteer</a:t>
            </a:r>
            <a:r>
              <a:rPr lang="en-US" dirty="0"/>
              <a:t>. </a:t>
            </a:r>
            <a:r>
              <a:rPr lang="en-US" dirty="0" err="1"/>
              <a:t>Voorbeelde</a:t>
            </a:r>
            <a:r>
              <a:rPr lang="en-US" dirty="0"/>
              <a:t>, wat in </a:t>
            </a:r>
            <a:r>
              <a:rPr lang="en-US" dirty="0" err="1"/>
              <a:t>ander</a:t>
            </a:r>
            <a:r>
              <a:rPr lang="en-US" dirty="0"/>
              <a:t> </a:t>
            </a:r>
            <a:r>
              <a:rPr lang="en-US" dirty="0" err="1"/>
              <a:t>Hoofstukke</a:t>
            </a:r>
            <a:r>
              <a:rPr lang="en-US" dirty="0"/>
              <a:t> </a:t>
            </a:r>
            <a:r>
              <a:rPr lang="en-US" dirty="0" err="1"/>
              <a:t>behandel</a:t>
            </a:r>
            <a:r>
              <a:rPr lang="en-US" dirty="0"/>
              <a:t> word, is as </a:t>
            </a:r>
            <a:r>
              <a:rPr lang="en-US" dirty="0" err="1"/>
              <a:t>volg</a:t>
            </a:r>
            <a:r>
              <a:rPr lang="en-US" dirty="0"/>
              <a:t>:</a:t>
            </a:r>
          </a:p>
          <a:p>
            <a:pPr marL="0" indent="0">
              <a:buNone/>
            </a:pPr>
            <a:endParaRPr lang="en-ZA" dirty="0"/>
          </a:p>
          <a:p>
            <a:pPr lvl="1">
              <a:buFont typeface="Courier New" panose="02070309020205020404" pitchFamily="49" charset="0"/>
              <a:buChar char="o"/>
            </a:pPr>
            <a:r>
              <a:rPr lang="en-US" dirty="0"/>
              <a:t>Die hele </a:t>
            </a:r>
            <a:r>
              <a:rPr lang="en-US" dirty="0" err="1"/>
              <a:t>tabernakel</a:t>
            </a:r>
            <a:r>
              <a:rPr lang="en-US" dirty="0"/>
              <a:t> wat </a:t>
            </a:r>
            <a:r>
              <a:rPr lang="en-US" dirty="0" err="1"/>
              <a:t>wys</a:t>
            </a:r>
            <a:r>
              <a:rPr lang="en-US" dirty="0"/>
              <a:t> </a:t>
            </a:r>
            <a:r>
              <a:rPr lang="en-US" dirty="0" err="1"/>
              <a:t>na</a:t>
            </a:r>
            <a:r>
              <a:rPr lang="en-US" dirty="0"/>
              <a:t> Jesus.</a:t>
            </a:r>
            <a:endParaRPr lang="en-ZA" dirty="0"/>
          </a:p>
          <a:p>
            <a:pPr lvl="1">
              <a:buFont typeface="Courier New" panose="02070309020205020404" pitchFamily="49" charset="0"/>
              <a:buChar char="o"/>
            </a:pPr>
            <a:r>
              <a:rPr lang="en-US" dirty="0"/>
              <a:t>Die Naam van die Here</a:t>
            </a:r>
            <a:endParaRPr lang="en-ZA" dirty="0"/>
          </a:p>
          <a:p>
            <a:pPr lvl="1">
              <a:buFont typeface="Courier New" panose="02070309020205020404" pitchFamily="49" charset="0"/>
              <a:buChar char="o"/>
            </a:pPr>
            <a:r>
              <a:rPr lang="en-US" dirty="0"/>
              <a:t>Die </a:t>
            </a:r>
            <a:r>
              <a:rPr lang="en-US" dirty="0" err="1"/>
              <a:t>Ou</a:t>
            </a:r>
            <a:r>
              <a:rPr lang="en-US" dirty="0"/>
              <a:t> </a:t>
            </a:r>
            <a:r>
              <a:rPr lang="en-US" dirty="0" err="1"/>
              <a:t>en</a:t>
            </a:r>
            <a:r>
              <a:rPr lang="en-US" dirty="0"/>
              <a:t> </a:t>
            </a:r>
            <a:r>
              <a:rPr lang="en-US" dirty="0" err="1"/>
              <a:t>Nuwe</a:t>
            </a:r>
            <a:r>
              <a:rPr lang="en-US" dirty="0"/>
              <a:t> </a:t>
            </a:r>
            <a:r>
              <a:rPr lang="en-US" dirty="0" err="1"/>
              <a:t>Verbond</a:t>
            </a:r>
            <a:endParaRPr lang="en-ZA" dirty="0"/>
          </a:p>
          <a:p>
            <a:pPr lvl="1">
              <a:buFont typeface="Courier New" panose="02070309020205020404" pitchFamily="49" charset="0"/>
              <a:buChar char="o"/>
            </a:pPr>
            <a:r>
              <a:rPr lang="en-US" dirty="0"/>
              <a:t>Die </a:t>
            </a:r>
            <a:r>
              <a:rPr lang="en-US" dirty="0" err="1"/>
              <a:t>verbond</a:t>
            </a:r>
            <a:r>
              <a:rPr lang="en-US" dirty="0"/>
              <a:t> naam: Israel</a:t>
            </a:r>
            <a:endParaRPr lang="en-ZA" dirty="0"/>
          </a:p>
          <a:p>
            <a:pPr lvl="1">
              <a:buFont typeface="Courier New" panose="02070309020205020404" pitchFamily="49" charset="0"/>
              <a:buChar char="o"/>
            </a:pPr>
            <a:r>
              <a:rPr lang="en-US" dirty="0"/>
              <a:t>Die </a:t>
            </a:r>
            <a:r>
              <a:rPr lang="en-US" dirty="0" err="1"/>
              <a:t>vertroue</a:t>
            </a:r>
            <a:r>
              <a:rPr lang="en-US" dirty="0"/>
              <a:t> op die Here se </a:t>
            </a:r>
            <a:r>
              <a:rPr lang="en-US" dirty="0" err="1"/>
              <a:t>beloftes</a:t>
            </a:r>
            <a:r>
              <a:rPr lang="en-US" dirty="0"/>
              <a:t>: </a:t>
            </a:r>
            <a:r>
              <a:rPr lang="en-US" dirty="0" err="1"/>
              <a:t>Jesaja</a:t>
            </a:r>
            <a:r>
              <a:rPr lang="en-US" dirty="0"/>
              <a:t> 8:17: "</a:t>
            </a:r>
            <a:r>
              <a:rPr lang="en-US" i="1" dirty="0" err="1"/>
              <a:t>Ek</a:t>
            </a:r>
            <a:r>
              <a:rPr lang="en-US" i="1" dirty="0"/>
              <a:t> </a:t>
            </a:r>
            <a:r>
              <a:rPr lang="en-US" i="1" dirty="0" err="1"/>
              <a:t>vertrou</a:t>
            </a:r>
            <a:r>
              <a:rPr lang="en-US" i="1" dirty="0"/>
              <a:t> op die Here wat </a:t>
            </a:r>
            <a:r>
              <a:rPr lang="en-US" i="1" dirty="0" err="1"/>
              <a:t>Hom</a:t>
            </a:r>
            <a:r>
              <a:rPr lang="en-US" i="1" dirty="0"/>
              <a:t> </a:t>
            </a:r>
            <a:r>
              <a:rPr lang="en-US" i="1" dirty="0" err="1"/>
              <a:t>vir</a:t>
            </a:r>
            <a:r>
              <a:rPr lang="en-US" i="1" dirty="0"/>
              <a:t> die </a:t>
            </a:r>
            <a:r>
              <a:rPr lang="en-US" i="1" dirty="0" err="1"/>
              <a:t>nageslag</a:t>
            </a:r>
            <a:r>
              <a:rPr lang="en-US" i="1" dirty="0"/>
              <a:t> van Jakob </a:t>
            </a:r>
            <a:r>
              <a:rPr lang="en-US" i="1" dirty="0" err="1"/>
              <a:t>verberg</a:t>
            </a:r>
            <a:r>
              <a:rPr lang="en-US" i="1" dirty="0"/>
              <a:t>, op </a:t>
            </a:r>
            <a:r>
              <a:rPr lang="en-US" i="1" dirty="0" err="1"/>
              <a:t>Hom</a:t>
            </a:r>
            <a:r>
              <a:rPr lang="en-US" i="1" dirty="0"/>
              <a:t> hoop </a:t>
            </a:r>
            <a:r>
              <a:rPr lang="en-US" i="1" dirty="0" err="1"/>
              <a:t>ek</a:t>
            </a:r>
            <a:r>
              <a:rPr lang="en-US" i="1" dirty="0"/>
              <a:t>."</a:t>
            </a:r>
            <a:r>
              <a:rPr lang="en-US" dirty="0"/>
              <a:t>  </a:t>
            </a:r>
            <a:r>
              <a:rPr lang="en-US" dirty="0" err="1"/>
              <a:t>Sien</a:t>
            </a:r>
            <a:r>
              <a:rPr lang="en-US" dirty="0"/>
              <a:t> </a:t>
            </a:r>
            <a:r>
              <a:rPr lang="en-US" dirty="0" err="1"/>
              <a:t>ook</a:t>
            </a:r>
            <a:r>
              <a:rPr lang="en-US" dirty="0"/>
              <a:t> </a:t>
            </a:r>
            <a:r>
              <a:rPr lang="en-US" dirty="0" err="1"/>
              <a:t>Hebreërs</a:t>
            </a:r>
            <a:r>
              <a:rPr lang="en-US" dirty="0"/>
              <a:t> 2:13a: "</a:t>
            </a:r>
            <a:r>
              <a:rPr lang="en-US" i="1" dirty="0"/>
              <a:t>Ook </a:t>
            </a:r>
            <a:r>
              <a:rPr lang="en-US" i="1" dirty="0" err="1"/>
              <a:t>sê</a:t>
            </a:r>
            <a:r>
              <a:rPr lang="en-US" i="1" dirty="0"/>
              <a:t> Hy: ‘</a:t>
            </a:r>
            <a:r>
              <a:rPr lang="en-US" i="1" dirty="0" err="1"/>
              <a:t>Ek</a:t>
            </a:r>
            <a:r>
              <a:rPr lang="en-US" i="1" dirty="0"/>
              <a:t> </a:t>
            </a:r>
            <a:r>
              <a:rPr lang="en-US" i="1" dirty="0" err="1"/>
              <a:t>sal</a:t>
            </a:r>
            <a:r>
              <a:rPr lang="en-US" i="1" dirty="0"/>
              <a:t> </a:t>
            </a:r>
            <a:r>
              <a:rPr lang="en-US" i="1" dirty="0" err="1"/>
              <a:t>altyd</a:t>
            </a:r>
            <a:r>
              <a:rPr lang="en-US" i="1" dirty="0"/>
              <a:t> op </a:t>
            </a:r>
            <a:r>
              <a:rPr lang="en-US" i="1" dirty="0" err="1"/>
              <a:t>Hom</a:t>
            </a:r>
            <a:r>
              <a:rPr lang="en-US" i="1" dirty="0"/>
              <a:t> </a:t>
            </a:r>
            <a:r>
              <a:rPr lang="en-US" i="1" dirty="0" err="1"/>
              <a:t>vertrou</a:t>
            </a:r>
            <a:r>
              <a:rPr lang="en-US" i="1" dirty="0"/>
              <a:t>.’"</a:t>
            </a:r>
            <a:r>
              <a:rPr lang="en-US" dirty="0"/>
              <a:t> (24, p965)</a:t>
            </a:r>
            <a:endParaRPr lang="en-ZA" dirty="0"/>
          </a:p>
          <a:p>
            <a:pPr lvl="1">
              <a:buFont typeface="Courier New" panose="02070309020205020404" pitchFamily="49" charset="0"/>
              <a:buChar char="o"/>
            </a:pPr>
            <a:r>
              <a:rPr lang="en-US" dirty="0"/>
              <a:t>Die </a:t>
            </a:r>
            <a:r>
              <a:rPr lang="en-US" dirty="0" err="1"/>
              <a:t>priesterorde</a:t>
            </a:r>
            <a:r>
              <a:rPr lang="en-US" dirty="0"/>
              <a:t> van </a:t>
            </a:r>
            <a:r>
              <a:rPr lang="en-US" dirty="0" err="1"/>
              <a:t>Melgisedek</a:t>
            </a:r>
            <a:endParaRPr lang="en-ZA" dirty="0"/>
          </a:p>
          <a:p>
            <a:pPr lvl="1">
              <a:buFont typeface="Courier New" panose="02070309020205020404" pitchFamily="49" charset="0"/>
              <a:buChar char="o"/>
            </a:pPr>
            <a:r>
              <a:rPr lang="en-US" dirty="0" err="1"/>
              <a:t>Prototipes</a:t>
            </a:r>
            <a:r>
              <a:rPr lang="en-US" dirty="0"/>
              <a:t> </a:t>
            </a:r>
            <a:r>
              <a:rPr lang="en-US" dirty="0" err="1"/>
              <a:t>soos</a:t>
            </a:r>
            <a:r>
              <a:rPr lang="en-US" dirty="0"/>
              <a:t> Moses </a:t>
            </a:r>
            <a:r>
              <a:rPr lang="en-US" dirty="0" err="1"/>
              <a:t>en</a:t>
            </a:r>
            <a:r>
              <a:rPr lang="en-US" dirty="0"/>
              <a:t> </a:t>
            </a:r>
            <a:r>
              <a:rPr lang="en-US" dirty="0" err="1"/>
              <a:t>Josua</a:t>
            </a:r>
            <a:endParaRPr lang="en-ZA" dirty="0"/>
          </a:p>
          <a:p>
            <a:pPr lvl="1">
              <a:buFont typeface="Courier New" panose="02070309020205020404" pitchFamily="49" charset="0"/>
              <a:buChar char="o"/>
            </a:pPr>
            <a:r>
              <a:rPr lang="en-US" dirty="0"/>
              <a:t>Die </a:t>
            </a:r>
            <a:r>
              <a:rPr lang="en-US" dirty="0" err="1"/>
              <a:t>Messiaanse</a:t>
            </a:r>
            <a:r>
              <a:rPr lang="en-US" dirty="0"/>
              <a:t> </a:t>
            </a:r>
            <a:r>
              <a:rPr lang="en-US" dirty="0" err="1"/>
              <a:t>realiteit</a:t>
            </a:r>
            <a:r>
              <a:rPr lang="en-US" dirty="0"/>
              <a:t>, </a:t>
            </a:r>
            <a:r>
              <a:rPr lang="en-US" dirty="0" err="1"/>
              <a:t>en</a:t>
            </a:r>
            <a:r>
              <a:rPr lang="en-US" dirty="0"/>
              <a:t> </a:t>
            </a:r>
            <a:r>
              <a:rPr lang="en-US" dirty="0" err="1"/>
              <a:t>profetiese</a:t>
            </a:r>
            <a:r>
              <a:rPr lang="en-US" dirty="0"/>
              <a:t> </a:t>
            </a:r>
            <a:r>
              <a:rPr lang="en-US" dirty="0" err="1"/>
              <a:t>realiteit</a:t>
            </a:r>
            <a:r>
              <a:rPr lang="en-US" dirty="0"/>
              <a:t>, in die </a:t>
            </a:r>
            <a:r>
              <a:rPr lang="en-US" dirty="0" err="1"/>
              <a:t>feeste</a:t>
            </a:r>
            <a:r>
              <a:rPr lang="en-US" dirty="0"/>
              <a:t> van die Here</a:t>
            </a:r>
            <a:endParaRPr lang="en-ZA" dirty="0"/>
          </a:p>
          <a:p>
            <a:pPr lvl="1">
              <a:buFont typeface="Courier New" panose="02070309020205020404" pitchFamily="49" charset="0"/>
              <a:buChar char="o"/>
            </a:pPr>
            <a:r>
              <a:rPr lang="en-US" dirty="0"/>
              <a:t>Die </a:t>
            </a:r>
            <a:r>
              <a:rPr lang="en-US" dirty="0" err="1"/>
              <a:t>Tempeldiens</a:t>
            </a:r>
            <a:endParaRPr lang="en-ZA" dirty="0"/>
          </a:p>
          <a:p>
            <a:pPr lvl="1">
              <a:buFont typeface="Courier New" panose="02070309020205020404" pitchFamily="49" charset="0"/>
              <a:buChar char="o"/>
            </a:pPr>
            <a:r>
              <a:rPr lang="en-US" dirty="0"/>
              <a:t>Die </a:t>
            </a:r>
            <a:r>
              <a:rPr lang="en-US" dirty="0" err="1"/>
              <a:t>Eenheid</a:t>
            </a:r>
            <a:r>
              <a:rPr lang="en-US" dirty="0"/>
              <a:t> in die </a:t>
            </a:r>
            <a:r>
              <a:rPr lang="en-US" dirty="0" err="1"/>
              <a:t>Bybel</a:t>
            </a:r>
            <a:r>
              <a:rPr lang="en-US" dirty="0"/>
              <a:t> (</a:t>
            </a:r>
            <a:r>
              <a:rPr lang="en-US" dirty="0" err="1"/>
              <a:t>sien</a:t>
            </a:r>
            <a:r>
              <a:rPr lang="en-US" dirty="0"/>
              <a:t> Bybelstudies: </a:t>
            </a:r>
            <a:r>
              <a:rPr lang="en-US" u="sng" dirty="0">
                <a:hlinkClick r:id="rId2"/>
              </a:rPr>
              <a:t>www.matthew28.co.za</a:t>
            </a:r>
            <a:r>
              <a:rPr lang="en-US" dirty="0"/>
              <a:t>)</a:t>
            </a:r>
            <a:endParaRPr lang="en-ZA" dirty="0"/>
          </a:p>
          <a:p>
            <a:pPr lvl="1">
              <a:buFont typeface="Courier New" panose="02070309020205020404" pitchFamily="49" charset="0"/>
              <a:buChar char="o"/>
            </a:pPr>
            <a:r>
              <a:rPr lang="en-US" dirty="0"/>
              <a:t>Die </a:t>
            </a:r>
            <a:r>
              <a:rPr lang="en-US" dirty="0" err="1"/>
              <a:t>nageslag</a:t>
            </a:r>
            <a:r>
              <a:rPr lang="en-US" dirty="0"/>
              <a:t> van </a:t>
            </a:r>
            <a:r>
              <a:rPr lang="en-US" dirty="0" err="1"/>
              <a:t>Dawid</a:t>
            </a:r>
            <a:endParaRPr lang="en-ZA" dirty="0"/>
          </a:p>
          <a:p>
            <a:pPr marL="0" indent="0">
              <a:buNone/>
            </a:pPr>
            <a:endParaRPr lang="en-ZA" dirty="0"/>
          </a:p>
          <a:p>
            <a:r>
              <a:rPr lang="en-US" dirty="0" err="1"/>
              <a:t>Sien</a:t>
            </a:r>
            <a:r>
              <a:rPr lang="en-US" dirty="0"/>
              <a:t> </a:t>
            </a:r>
            <a:r>
              <a:rPr lang="en-US" dirty="0" err="1"/>
              <a:t>nog</a:t>
            </a:r>
            <a:r>
              <a:rPr lang="en-US" dirty="0"/>
              <a:t> </a:t>
            </a:r>
            <a:r>
              <a:rPr lang="en-US" dirty="0" err="1"/>
              <a:t>profesieë</a:t>
            </a:r>
            <a:r>
              <a:rPr lang="en-US" dirty="0"/>
              <a:t> </a:t>
            </a:r>
            <a:r>
              <a:rPr lang="en-US" dirty="0" err="1"/>
              <a:t>oor</a:t>
            </a:r>
            <a:r>
              <a:rPr lang="en-US" dirty="0"/>
              <a:t> Christus: Genesis 3:15; Psalm 2:7-9, 16:9-11, 22: 14-25, 30:2-9, 40: 1-3, 110:1, 118: 21-24; Hosea 5:15 – 6:3; </a:t>
            </a:r>
            <a:r>
              <a:rPr lang="en-US" dirty="0" err="1"/>
              <a:t>Sagaria</a:t>
            </a:r>
            <a:r>
              <a:rPr lang="en-US" dirty="0"/>
              <a:t> 12: 10 </a:t>
            </a:r>
            <a:r>
              <a:rPr lang="en-US" dirty="0" err="1"/>
              <a:t>en</a:t>
            </a:r>
            <a:r>
              <a:rPr lang="en-US" dirty="0"/>
              <a:t> </a:t>
            </a:r>
            <a:r>
              <a:rPr lang="en-US" dirty="0" err="1"/>
              <a:t>Jona</a:t>
            </a:r>
            <a:r>
              <a:rPr lang="en-US" dirty="0"/>
              <a:t> wat </a:t>
            </a:r>
            <a:r>
              <a:rPr lang="en-US" dirty="0" err="1"/>
              <a:t>na</a:t>
            </a:r>
            <a:r>
              <a:rPr lang="en-US" dirty="0"/>
              <a:t> </a:t>
            </a:r>
            <a:r>
              <a:rPr lang="en-US" dirty="0" err="1"/>
              <a:t>drie</a:t>
            </a:r>
            <a:r>
              <a:rPr lang="en-US" dirty="0"/>
              <a:t> </a:t>
            </a:r>
            <a:r>
              <a:rPr lang="en-US" dirty="0" err="1"/>
              <a:t>dae</a:t>
            </a:r>
            <a:r>
              <a:rPr lang="en-US" dirty="0"/>
              <a:t> </a:t>
            </a:r>
            <a:r>
              <a:rPr lang="en-US" dirty="0" err="1"/>
              <a:t>deur</a:t>
            </a:r>
            <a:r>
              <a:rPr lang="en-US" dirty="0"/>
              <a:t> die vis </a:t>
            </a:r>
            <a:r>
              <a:rPr lang="en-US" dirty="0" err="1"/>
              <a:t>uitgespoeg</a:t>
            </a:r>
            <a:r>
              <a:rPr lang="en-US" dirty="0"/>
              <a:t> is</a:t>
            </a:r>
            <a:endParaRPr lang="en-ZA" dirty="0"/>
          </a:p>
        </p:txBody>
      </p:sp>
    </p:spTree>
    <p:extLst>
      <p:ext uri="{BB962C8B-B14F-4D97-AF65-F5344CB8AC3E}">
        <p14:creationId xmlns:p14="http://schemas.microsoft.com/office/powerpoint/2010/main" val="2402608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9B92C6F7-9AA5-4C93-A860-D8A87A590ECE}"/>
              </a:ext>
            </a:extLst>
          </p:cNvPr>
          <p:cNvSpPr>
            <a:spLocks noGrp="1"/>
          </p:cNvSpPr>
          <p:nvPr>
            <p:ph type="title"/>
          </p:nvPr>
        </p:nvSpPr>
        <p:spPr>
          <a:xfrm>
            <a:off x="690465" y="233771"/>
            <a:ext cx="11290856" cy="549275"/>
          </a:xfrm>
        </p:spPr>
        <p:txBody>
          <a:bodyPr>
            <a:noAutofit/>
          </a:bodyPr>
          <a:lstStyle/>
          <a:p>
            <a:pPr algn="ctr"/>
            <a:r>
              <a:rPr lang="en-US" sz="3200" b="1" dirty="0">
                <a:solidFill>
                  <a:srgbClr val="FF0000"/>
                </a:solidFill>
                <a:effectLst>
                  <a:outerShdw blurRad="50800" dist="38100" dir="2700000" algn="tl" rotWithShape="0">
                    <a:prstClr val="black">
                      <a:alpha val="40000"/>
                    </a:prstClr>
                  </a:outerShdw>
                </a:effectLst>
              </a:rPr>
              <a:t>Die Koning </a:t>
            </a:r>
            <a:r>
              <a:rPr lang="en-US" sz="3200" b="1" dirty="0" err="1">
                <a:solidFill>
                  <a:srgbClr val="FF0000"/>
                </a:solidFill>
                <a:effectLst>
                  <a:outerShdw blurRad="50800" dist="38100" dir="2700000" algn="tl" rotWithShape="0">
                    <a:prstClr val="black">
                      <a:alpha val="40000"/>
                    </a:prstClr>
                  </a:outerShdw>
                </a:effectLst>
              </a:rPr>
              <a:t>kom</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en</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ry</a:t>
            </a:r>
            <a:r>
              <a:rPr lang="en-US" sz="3200" b="1" dirty="0">
                <a:solidFill>
                  <a:srgbClr val="FF0000"/>
                </a:solidFill>
                <a:effectLst>
                  <a:outerShdw blurRad="50800" dist="38100" dir="2700000" algn="tl" rotWithShape="0">
                    <a:prstClr val="black">
                      <a:alpha val="40000"/>
                    </a:prstClr>
                  </a:outerShdw>
                </a:effectLst>
              </a:rPr>
              <a:t> op ‘n </a:t>
            </a:r>
            <a:r>
              <a:rPr lang="en-US" sz="3200" b="1" dirty="0" err="1">
                <a:solidFill>
                  <a:srgbClr val="FF0000"/>
                </a:solidFill>
                <a:effectLst>
                  <a:outerShdw blurRad="50800" dist="38100" dir="2700000" algn="tl" rotWithShape="0">
                    <a:prstClr val="black">
                      <a:alpha val="40000"/>
                    </a:prstClr>
                  </a:outerShdw>
                </a:effectLst>
              </a:rPr>
              <a:t>donkie</a:t>
            </a:r>
            <a:r>
              <a:rPr lang="en-US" sz="3200" b="1" dirty="0">
                <a:solidFill>
                  <a:srgbClr val="FF0000"/>
                </a:solidFill>
                <a:effectLst>
                  <a:outerShdw blurRad="50800" dist="38100" dir="2700000" algn="tl" rotWithShape="0">
                    <a:prstClr val="black">
                      <a:alpha val="40000"/>
                    </a:prstClr>
                  </a:outerShdw>
                </a:effectLst>
              </a:rPr>
              <a:t> Jerusalem </a:t>
            </a:r>
            <a:r>
              <a:rPr lang="en-US" sz="3200" b="1" dirty="0" err="1">
                <a:solidFill>
                  <a:srgbClr val="FF0000"/>
                </a:solidFill>
                <a:effectLst>
                  <a:outerShdw blurRad="50800" dist="38100" dir="2700000" algn="tl" rotWithShape="0">
                    <a:prstClr val="black">
                      <a:alpha val="40000"/>
                    </a:prstClr>
                  </a:outerShdw>
                </a:effectLst>
              </a:rPr>
              <a:t>binne</a:t>
            </a:r>
            <a:endParaRPr lang="en-ZA" sz="3200" dirty="0">
              <a:solidFill>
                <a:srgbClr val="FF0000"/>
              </a:solidFill>
              <a:effectLst>
                <a:outerShdw blurRad="50800" dist="38100" dir="2700000" algn="tl" rotWithShape="0">
                  <a:prstClr val="black">
                    <a:alpha val="40000"/>
                  </a:prstClr>
                </a:outerShdw>
              </a:effectLst>
            </a:endParaRPr>
          </a:p>
        </p:txBody>
      </p:sp>
      <p:graphicFrame>
        <p:nvGraphicFramePr>
          <p:cNvPr id="2" name="Table 1">
            <a:extLst>
              <a:ext uri="{FF2B5EF4-FFF2-40B4-BE49-F238E27FC236}">
                <a16:creationId xmlns:a16="http://schemas.microsoft.com/office/drawing/2014/main" id="{086CF6DB-C920-44FC-8ADC-DCCAE4A7D834}"/>
              </a:ext>
            </a:extLst>
          </p:cNvPr>
          <p:cNvGraphicFramePr>
            <a:graphicFrameLocks noGrp="1"/>
          </p:cNvGraphicFramePr>
          <p:nvPr/>
        </p:nvGraphicFramePr>
        <p:xfrm>
          <a:off x="690465" y="1175151"/>
          <a:ext cx="10823511" cy="4114800"/>
        </p:xfrm>
        <a:graphic>
          <a:graphicData uri="http://schemas.openxmlformats.org/drawingml/2006/table">
            <a:tbl>
              <a:tblPr firstRow="1" firstCol="1" lastRow="1" lastCol="1" bandRow="1" bandCol="1">
                <a:tableStyleId>{5C22544A-7EE6-4342-B048-85BDC9FD1C3A}</a:tableStyleId>
              </a:tblPr>
              <a:tblGrid>
                <a:gridCol w="2761862">
                  <a:extLst>
                    <a:ext uri="{9D8B030D-6E8A-4147-A177-3AD203B41FA5}">
                      <a16:colId xmlns:a16="http://schemas.microsoft.com/office/drawing/2014/main" val="1445466541"/>
                    </a:ext>
                  </a:extLst>
                </a:gridCol>
                <a:gridCol w="8061649">
                  <a:extLst>
                    <a:ext uri="{9D8B030D-6E8A-4147-A177-3AD203B41FA5}">
                      <a16:colId xmlns:a16="http://schemas.microsoft.com/office/drawing/2014/main" val="2704527063"/>
                    </a:ext>
                  </a:extLst>
                </a:gridCol>
              </a:tblGrid>
              <a:tr h="0">
                <a:tc>
                  <a:txBody>
                    <a:bodyPr/>
                    <a:lstStyle/>
                    <a:p>
                      <a:pPr algn="just"/>
                      <a:r>
                        <a:rPr lang="en-US" sz="1800" dirty="0" err="1">
                          <a:solidFill>
                            <a:srgbClr val="00B050"/>
                          </a:solidFill>
                          <a:effectLst/>
                        </a:rPr>
                        <a:t>Sagaria</a:t>
                      </a:r>
                      <a:r>
                        <a:rPr lang="en-US" sz="1800" dirty="0">
                          <a:solidFill>
                            <a:srgbClr val="00B050"/>
                          </a:solidFill>
                          <a:effectLst/>
                        </a:rPr>
                        <a:t> 9:9: </a:t>
                      </a:r>
                      <a:r>
                        <a:rPr lang="en-US" sz="1800" i="1" dirty="0">
                          <a:solidFill>
                            <a:srgbClr val="00B050"/>
                          </a:solidFill>
                          <a:effectLst/>
                        </a:rPr>
                        <a:t>“</a:t>
                      </a:r>
                      <a:r>
                        <a:rPr lang="en-US" sz="1800" i="1" dirty="0" err="1">
                          <a:solidFill>
                            <a:srgbClr val="00B050"/>
                          </a:solidFill>
                          <a:effectLst/>
                        </a:rPr>
                        <a:t>Jubel</a:t>
                      </a:r>
                      <a:r>
                        <a:rPr lang="en-US" sz="1800" i="1" dirty="0">
                          <a:solidFill>
                            <a:srgbClr val="00B050"/>
                          </a:solidFill>
                          <a:effectLst/>
                        </a:rPr>
                        <a:t>, Sion! </a:t>
                      </a:r>
                      <a:r>
                        <a:rPr lang="en-US" sz="1800" i="1" dirty="0" err="1">
                          <a:solidFill>
                            <a:srgbClr val="00B050"/>
                          </a:solidFill>
                          <a:effectLst/>
                        </a:rPr>
                        <a:t>Juig</a:t>
                      </a:r>
                      <a:r>
                        <a:rPr lang="en-US" sz="1800" i="1" dirty="0">
                          <a:solidFill>
                            <a:srgbClr val="00B050"/>
                          </a:solidFill>
                          <a:effectLst/>
                        </a:rPr>
                        <a:t>, Jerusalem! </a:t>
                      </a:r>
                      <a:r>
                        <a:rPr lang="en-US" sz="1800" i="1" dirty="0" err="1">
                          <a:solidFill>
                            <a:srgbClr val="00B050"/>
                          </a:solidFill>
                          <a:effectLst/>
                        </a:rPr>
                        <a:t>Jou</a:t>
                      </a:r>
                      <a:r>
                        <a:rPr lang="en-US" sz="1800" i="1" dirty="0">
                          <a:solidFill>
                            <a:srgbClr val="00B050"/>
                          </a:solidFill>
                          <a:effectLst/>
                        </a:rPr>
                        <a:t> Koning </a:t>
                      </a:r>
                      <a:r>
                        <a:rPr lang="en-US" sz="1800" i="1" dirty="0" err="1">
                          <a:solidFill>
                            <a:srgbClr val="00B050"/>
                          </a:solidFill>
                          <a:effectLst/>
                        </a:rPr>
                        <a:t>sal</a:t>
                      </a:r>
                      <a:r>
                        <a:rPr lang="en-US" sz="1800" i="1" dirty="0">
                          <a:solidFill>
                            <a:srgbClr val="00B050"/>
                          </a:solidFill>
                          <a:effectLst/>
                        </a:rPr>
                        <a:t> </a:t>
                      </a:r>
                      <a:r>
                        <a:rPr lang="en-US" sz="1800" i="1" dirty="0" err="1">
                          <a:solidFill>
                            <a:srgbClr val="00B050"/>
                          </a:solidFill>
                          <a:effectLst/>
                        </a:rPr>
                        <a:t>na</a:t>
                      </a:r>
                      <a:r>
                        <a:rPr lang="en-US" sz="1800" i="1" dirty="0">
                          <a:solidFill>
                            <a:srgbClr val="00B050"/>
                          </a:solidFill>
                          <a:effectLst/>
                        </a:rPr>
                        <a:t> </a:t>
                      </a:r>
                      <a:r>
                        <a:rPr lang="en-US" sz="1800" i="1" dirty="0" err="1">
                          <a:solidFill>
                            <a:srgbClr val="00B050"/>
                          </a:solidFill>
                          <a:effectLst/>
                        </a:rPr>
                        <a:t>jou</a:t>
                      </a:r>
                      <a:r>
                        <a:rPr lang="en-US" sz="1800" i="1" dirty="0">
                          <a:solidFill>
                            <a:srgbClr val="00B050"/>
                          </a:solidFill>
                          <a:effectLst/>
                        </a:rPr>
                        <a:t> toe </a:t>
                      </a:r>
                      <a:r>
                        <a:rPr lang="en-US" sz="1800" i="1" dirty="0" err="1">
                          <a:solidFill>
                            <a:srgbClr val="00B050"/>
                          </a:solidFill>
                          <a:effectLst/>
                        </a:rPr>
                        <a:t>kom</a:t>
                      </a:r>
                      <a:r>
                        <a:rPr lang="en-US" sz="1800" i="1" dirty="0">
                          <a:solidFill>
                            <a:srgbClr val="00B050"/>
                          </a:solidFill>
                          <a:effectLst/>
                        </a:rPr>
                        <a:t>. Hy is </a:t>
                      </a:r>
                      <a:r>
                        <a:rPr lang="en-US" sz="1800" i="1" dirty="0" err="1">
                          <a:solidFill>
                            <a:srgbClr val="00B050"/>
                          </a:solidFill>
                          <a:effectLst/>
                        </a:rPr>
                        <a:t>regverdig</a:t>
                      </a:r>
                      <a:r>
                        <a:rPr lang="en-US" sz="1800" i="1" dirty="0">
                          <a:solidFill>
                            <a:srgbClr val="00B050"/>
                          </a:solidFill>
                          <a:effectLst/>
                        </a:rPr>
                        <a:t> </a:t>
                      </a:r>
                      <a:r>
                        <a:rPr lang="en-US" sz="1800" i="1" dirty="0" err="1">
                          <a:solidFill>
                            <a:srgbClr val="00B050"/>
                          </a:solidFill>
                          <a:effectLst/>
                        </a:rPr>
                        <a:t>en</a:t>
                      </a:r>
                      <a:r>
                        <a:rPr lang="en-US" sz="1800" i="1" dirty="0">
                          <a:solidFill>
                            <a:srgbClr val="00B050"/>
                          </a:solidFill>
                          <a:effectLst/>
                        </a:rPr>
                        <a:t> Hy is ‘n </a:t>
                      </a:r>
                      <a:r>
                        <a:rPr lang="en-US" sz="1800" i="1" dirty="0" err="1">
                          <a:solidFill>
                            <a:srgbClr val="00B050"/>
                          </a:solidFill>
                          <a:effectLst/>
                        </a:rPr>
                        <a:t>oorwinnaar</a:t>
                      </a:r>
                      <a:r>
                        <a:rPr lang="en-US" sz="1800" i="1" dirty="0">
                          <a:solidFill>
                            <a:srgbClr val="00B050"/>
                          </a:solidFill>
                          <a:effectLst/>
                        </a:rPr>
                        <a:t>, Hy is </a:t>
                      </a:r>
                      <a:r>
                        <a:rPr lang="en-US" sz="1800" i="1" dirty="0" err="1">
                          <a:solidFill>
                            <a:srgbClr val="00B050"/>
                          </a:solidFill>
                          <a:effectLst/>
                        </a:rPr>
                        <a:t>nederig</a:t>
                      </a:r>
                      <a:r>
                        <a:rPr lang="en-US" sz="1800" i="1" dirty="0">
                          <a:solidFill>
                            <a:srgbClr val="00B050"/>
                          </a:solidFill>
                          <a:effectLst/>
                        </a:rPr>
                        <a:t> </a:t>
                      </a:r>
                      <a:r>
                        <a:rPr lang="en-US" sz="1800" i="1" dirty="0" err="1">
                          <a:solidFill>
                            <a:srgbClr val="00B050"/>
                          </a:solidFill>
                          <a:effectLst/>
                        </a:rPr>
                        <a:t>en</a:t>
                      </a:r>
                      <a:r>
                        <a:rPr lang="en-US" sz="1800" i="1" dirty="0">
                          <a:solidFill>
                            <a:srgbClr val="00B050"/>
                          </a:solidFill>
                          <a:effectLst/>
                        </a:rPr>
                        <a:t> Hy </a:t>
                      </a:r>
                      <a:r>
                        <a:rPr lang="en-US" sz="1800" i="1" dirty="0" err="1">
                          <a:solidFill>
                            <a:srgbClr val="00B050"/>
                          </a:solidFill>
                          <a:effectLst/>
                        </a:rPr>
                        <a:t>ry</a:t>
                      </a:r>
                      <a:r>
                        <a:rPr lang="en-US" sz="1800" i="1" dirty="0">
                          <a:solidFill>
                            <a:srgbClr val="00B050"/>
                          </a:solidFill>
                          <a:effectLst/>
                        </a:rPr>
                        <a:t> op ‘n </a:t>
                      </a:r>
                      <a:r>
                        <a:rPr lang="en-US" sz="1800" i="1" dirty="0" err="1">
                          <a:solidFill>
                            <a:srgbClr val="00B050"/>
                          </a:solidFill>
                          <a:effectLst/>
                          <a:highlight>
                            <a:srgbClr val="FFFF00"/>
                          </a:highlight>
                        </a:rPr>
                        <a:t>donkie</a:t>
                      </a:r>
                      <a:r>
                        <a:rPr lang="en-US" sz="1800" i="1" dirty="0">
                          <a:solidFill>
                            <a:srgbClr val="00B050"/>
                          </a:solidFill>
                          <a:effectLst/>
                        </a:rPr>
                        <a:t>, op die </a:t>
                      </a:r>
                      <a:r>
                        <a:rPr lang="en-US" sz="1800" i="1" dirty="0" err="1">
                          <a:solidFill>
                            <a:srgbClr val="00B050"/>
                          </a:solidFill>
                          <a:effectLst/>
                        </a:rPr>
                        <a:t>hingsvul</a:t>
                      </a:r>
                      <a:r>
                        <a:rPr lang="en-US" sz="1800" i="1" dirty="0">
                          <a:solidFill>
                            <a:srgbClr val="00B050"/>
                          </a:solidFill>
                          <a:effectLst/>
                        </a:rPr>
                        <a:t> van ‘n </a:t>
                      </a:r>
                      <a:r>
                        <a:rPr lang="en-US" sz="1800" i="1" dirty="0" err="1">
                          <a:solidFill>
                            <a:srgbClr val="00B050"/>
                          </a:solidFill>
                          <a:effectLst/>
                        </a:rPr>
                        <a:t>donkie</a:t>
                      </a:r>
                      <a:r>
                        <a:rPr lang="en-US" sz="1800" i="1" dirty="0">
                          <a:solidFill>
                            <a:srgbClr val="00B050"/>
                          </a:solidFill>
                          <a:effectLst/>
                        </a:rPr>
                        <a:t>.” </a:t>
                      </a:r>
                      <a:r>
                        <a:rPr lang="en-US" sz="1800" dirty="0">
                          <a:solidFill>
                            <a:schemeClr val="tx1"/>
                          </a:solidFill>
                          <a:effectLst/>
                        </a:rPr>
                        <a:t>(</a:t>
                      </a:r>
                      <a:r>
                        <a:rPr lang="en-US" sz="1800" dirty="0" err="1">
                          <a:solidFill>
                            <a:schemeClr val="tx1"/>
                          </a:solidFill>
                          <a:effectLst/>
                        </a:rPr>
                        <a:t>Geskryf</a:t>
                      </a:r>
                      <a:r>
                        <a:rPr lang="en-US" sz="1800" dirty="0">
                          <a:solidFill>
                            <a:schemeClr val="tx1"/>
                          </a:solidFill>
                          <a:effectLst/>
                        </a:rPr>
                        <a:t> </a:t>
                      </a:r>
                      <a:r>
                        <a:rPr lang="en-US" sz="1800" dirty="0" err="1">
                          <a:solidFill>
                            <a:schemeClr val="tx1"/>
                          </a:solidFill>
                          <a:effectLst/>
                        </a:rPr>
                        <a:t>ongeveer</a:t>
                      </a:r>
                      <a:r>
                        <a:rPr lang="en-US" sz="1800" dirty="0">
                          <a:solidFill>
                            <a:schemeClr val="tx1"/>
                          </a:solidFill>
                          <a:effectLst/>
                        </a:rPr>
                        <a:t> 450 </a:t>
                      </a:r>
                      <a:r>
                        <a:rPr lang="en-US" sz="1800" dirty="0" err="1">
                          <a:solidFill>
                            <a:schemeClr val="tx1"/>
                          </a:solidFill>
                          <a:effectLst/>
                        </a:rPr>
                        <a:t>jaar</a:t>
                      </a:r>
                      <a:r>
                        <a:rPr lang="en-US" sz="1800" dirty="0">
                          <a:solidFill>
                            <a:schemeClr val="tx1"/>
                          </a:solidFill>
                          <a:effectLst/>
                        </a:rPr>
                        <a:t> </a:t>
                      </a:r>
                      <a:r>
                        <a:rPr lang="en-US" sz="1800" dirty="0" err="1">
                          <a:solidFill>
                            <a:schemeClr val="tx1"/>
                          </a:solidFill>
                          <a:effectLst/>
                        </a:rPr>
                        <a:t>voor</a:t>
                      </a:r>
                      <a:r>
                        <a:rPr lang="en-US" sz="1800" dirty="0">
                          <a:solidFill>
                            <a:schemeClr val="tx1"/>
                          </a:solidFill>
                          <a:effectLst/>
                        </a:rPr>
                        <a:t> Christus). </a:t>
                      </a:r>
                      <a:endParaRPr lang="en-ZA"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800" dirty="0">
                          <a:solidFill>
                            <a:schemeClr val="tx1"/>
                          </a:solidFill>
                          <a:effectLst/>
                        </a:rPr>
                        <a:t>Jesus </a:t>
                      </a:r>
                      <a:r>
                        <a:rPr lang="en-US" sz="1800" dirty="0" err="1">
                          <a:solidFill>
                            <a:schemeClr val="tx1"/>
                          </a:solidFill>
                          <a:effectLst/>
                        </a:rPr>
                        <a:t>ry</a:t>
                      </a:r>
                      <a:r>
                        <a:rPr lang="en-US" sz="1800" dirty="0">
                          <a:solidFill>
                            <a:schemeClr val="tx1"/>
                          </a:solidFill>
                          <a:effectLst/>
                        </a:rPr>
                        <a:t> Jerusalem </a:t>
                      </a:r>
                      <a:r>
                        <a:rPr lang="en-US" sz="1800" dirty="0" err="1">
                          <a:solidFill>
                            <a:schemeClr val="tx1"/>
                          </a:solidFill>
                          <a:effectLst/>
                        </a:rPr>
                        <a:t>binne</a:t>
                      </a:r>
                      <a:r>
                        <a:rPr lang="en-US" sz="1800" dirty="0">
                          <a:solidFill>
                            <a:schemeClr val="tx1"/>
                          </a:solidFill>
                          <a:effectLst/>
                        </a:rPr>
                        <a:t> op ‘n </a:t>
                      </a:r>
                      <a:r>
                        <a:rPr lang="en-US" sz="1800" dirty="0" err="1">
                          <a:solidFill>
                            <a:schemeClr val="tx1"/>
                          </a:solidFill>
                          <a:effectLst/>
                        </a:rPr>
                        <a:t>donkie</a:t>
                      </a:r>
                      <a:r>
                        <a:rPr lang="en-US" sz="1800" dirty="0">
                          <a:solidFill>
                            <a:srgbClr val="0070C0"/>
                          </a:solidFill>
                          <a:effectLst/>
                        </a:rPr>
                        <a:t>: Lukas 19:33-37: </a:t>
                      </a:r>
                      <a:r>
                        <a:rPr lang="en-US" sz="1800" i="1" dirty="0">
                          <a:solidFill>
                            <a:srgbClr val="0070C0"/>
                          </a:solidFill>
                          <a:effectLst/>
                        </a:rPr>
                        <a:t>“</a:t>
                      </a:r>
                      <a:r>
                        <a:rPr lang="en-US" sz="1800" i="1" baseline="30000" dirty="0">
                          <a:solidFill>
                            <a:srgbClr val="0070C0"/>
                          </a:solidFill>
                          <a:effectLst/>
                        </a:rPr>
                        <a:t>33</a:t>
                      </a:r>
                      <a:r>
                        <a:rPr lang="en-US" sz="1800" i="1" dirty="0">
                          <a:solidFill>
                            <a:srgbClr val="0070C0"/>
                          </a:solidFill>
                          <a:effectLst/>
                        </a:rPr>
                        <a:t>Terwyl </a:t>
                      </a:r>
                      <a:r>
                        <a:rPr lang="en-US" sz="1800" i="1" dirty="0" err="1">
                          <a:solidFill>
                            <a:srgbClr val="0070C0"/>
                          </a:solidFill>
                          <a:effectLst/>
                        </a:rPr>
                        <a:t>hulle</a:t>
                      </a:r>
                      <a:r>
                        <a:rPr lang="en-US" sz="1800" i="1" dirty="0">
                          <a:solidFill>
                            <a:srgbClr val="0070C0"/>
                          </a:solidFill>
                          <a:effectLst/>
                        </a:rPr>
                        <a:t> die </a:t>
                      </a:r>
                      <a:r>
                        <a:rPr lang="en-US" sz="1800" i="1" dirty="0" err="1">
                          <a:solidFill>
                            <a:srgbClr val="0070C0"/>
                          </a:solidFill>
                          <a:effectLst/>
                        </a:rPr>
                        <a:t>donkie</a:t>
                      </a:r>
                      <a:r>
                        <a:rPr lang="en-US" sz="1800" i="1" dirty="0">
                          <a:solidFill>
                            <a:srgbClr val="0070C0"/>
                          </a:solidFill>
                          <a:effectLst/>
                        </a:rPr>
                        <a:t> </a:t>
                      </a:r>
                      <a:r>
                        <a:rPr lang="en-US" sz="1800" i="1" dirty="0" err="1">
                          <a:solidFill>
                            <a:srgbClr val="0070C0"/>
                          </a:solidFill>
                          <a:effectLst/>
                        </a:rPr>
                        <a:t>losmaak</a:t>
                      </a:r>
                      <a:r>
                        <a:rPr lang="en-US" sz="1800" i="1" dirty="0">
                          <a:solidFill>
                            <a:srgbClr val="0070C0"/>
                          </a:solidFill>
                          <a:effectLst/>
                        </a:rPr>
                        <a:t>, </a:t>
                      </a:r>
                      <a:r>
                        <a:rPr lang="en-US" sz="1800" i="1" dirty="0" err="1">
                          <a:solidFill>
                            <a:srgbClr val="0070C0"/>
                          </a:solidFill>
                          <a:effectLst/>
                        </a:rPr>
                        <a:t>vra</a:t>
                      </a:r>
                      <a:r>
                        <a:rPr lang="en-US" sz="1800" i="1" dirty="0">
                          <a:solidFill>
                            <a:srgbClr val="0070C0"/>
                          </a:solidFill>
                          <a:effectLst/>
                        </a:rPr>
                        <a:t> </a:t>
                      </a:r>
                      <a:r>
                        <a:rPr lang="en-US" sz="1800" i="1" dirty="0" err="1">
                          <a:solidFill>
                            <a:srgbClr val="0070C0"/>
                          </a:solidFill>
                          <a:effectLst/>
                        </a:rPr>
                        <a:t>sy</a:t>
                      </a:r>
                      <a:r>
                        <a:rPr lang="en-US" sz="1800" i="1" dirty="0">
                          <a:solidFill>
                            <a:srgbClr val="0070C0"/>
                          </a:solidFill>
                          <a:effectLst/>
                        </a:rPr>
                        <a:t> </a:t>
                      </a:r>
                      <a:r>
                        <a:rPr lang="en-US" sz="1800" i="1" dirty="0" err="1">
                          <a:solidFill>
                            <a:srgbClr val="0070C0"/>
                          </a:solidFill>
                          <a:effectLst/>
                        </a:rPr>
                        <a:t>eienaars</a:t>
                      </a:r>
                      <a:r>
                        <a:rPr lang="en-US" sz="1800" i="1" dirty="0">
                          <a:solidFill>
                            <a:srgbClr val="0070C0"/>
                          </a:solidFill>
                          <a:effectLst/>
                        </a:rPr>
                        <a:t> </a:t>
                      </a:r>
                      <a:r>
                        <a:rPr lang="en-US" sz="1800" i="1" dirty="0" err="1">
                          <a:solidFill>
                            <a:srgbClr val="0070C0"/>
                          </a:solidFill>
                          <a:effectLst/>
                        </a:rPr>
                        <a:t>vir</a:t>
                      </a:r>
                      <a:r>
                        <a:rPr lang="en-US" sz="1800" i="1" dirty="0">
                          <a:solidFill>
                            <a:srgbClr val="0070C0"/>
                          </a:solidFill>
                          <a:effectLst/>
                        </a:rPr>
                        <a:t> </a:t>
                      </a:r>
                      <a:r>
                        <a:rPr lang="en-US" sz="1800" i="1" dirty="0" err="1">
                          <a:solidFill>
                            <a:srgbClr val="0070C0"/>
                          </a:solidFill>
                          <a:effectLst/>
                        </a:rPr>
                        <a:t>hulle</a:t>
                      </a:r>
                      <a:r>
                        <a:rPr lang="en-US" sz="1800" i="1" dirty="0">
                          <a:solidFill>
                            <a:srgbClr val="0070C0"/>
                          </a:solidFill>
                          <a:effectLst/>
                        </a:rPr>
                        <a:t>: ‘</a:t>
                      </a:r>
                      <a:r>
                        <a:rPr lang="en-US" sz="1800" i="1" dirty="0" err="1">
                          <a:solidFill>
                            <a:srgbClr val="0070C0"/>
                          </a:solidFill>
                          <a:effectLst/>
                        </a:rPr>
                        <a:t>Waarom</a:t>
                      </a:r>
                      <a:r>
                        <a:rPr lang="en-US" sz="1800" i="1" dirty="0">
                          <a:solidFill>
                            <a:srgbClr val="0070C0"/>
                          </a:solidFill>
                          <a:effectLst/>
                        </a:rPr>
                        <a:t> </a:t>
                      </a:r>
                      <a:r>
                        <a:rPr lang="en-US" sz="1800" i="1" dirty="0" err="1">
                          <a:solidFill>
                            <a:srgbClr val="0070C0"/>
                          </a:solidFill>
                          <a:effectLst/>
                        </a:rPr>
                        <a:t>maak</a:t>
                      </a:r>
                      <a:r>
                        <a:rPr lang="en-US" sz="1800" i="1" dirty="0">
                          <a:solidFill>
                            <a:srgbClr val="0070C0"/>
                          </a:solidFill>
                          <a:effectLst/>
                        </a:rPr>
                        <a:t> </a:t>
                      </a:r>
                      <a:r>
                        <a:rPr lang="en-US" sz="1800" i="1" dirty="0" err="1">
                          <a:solidFill>
                            <a:srgbClr val="0070C0"/>
                          </a:solidFill>
                          <a:effectLst/>
                        </a:rPr>
                        <a:t>julle</a:t>
                      </a:r>
                      <a:r>
                        <a:rPr lang="en-US" sz="1800" i="1" dirty="0">
                          <a:solidFill>
                            <a:srgbClr val="0070C0"/>
                          </a:solidFill>
                          <a:effectLst/>
                        </a:rPr>
                        <a:t> die </a:t>
                      </a:r>
                      <a:r>
                        <a:rPr lang="en-US" sz="1800" i="1" dirty="0" err="1">
                          <a:solidFill>
                            <a:srgbClr val="0070C0"/>
                          </a:solidFill>
                          <a:effectLst/>
                        </a:rPr>
                        <a:t>donkie</a:t>
                      </a:r>
                      <a:r>
                        <a:rPr lang="en-US" sz="1800" i="1" dirty="0">
                          <a:solidFill>
                            <a:srgbClr val="0070C0"/>
                          </a:solidFill>
                          <a:effectLst/>
                        </a:rPr>
                        <a:t> los?’ </a:t>
                      </a:r>
                      <a:r>
                        <a:rPr lang="en-US" sz="1800" i="1" baseline="30000" dirty="0">
                          <a:solidFill>
                            <a:srgbClr val="0070C0"/>
                          </a:solidFill>
                          <a:effectLst/>
                        </a:rPr>
                        <a:t>34</a:t>
                      </a:r>
                      <a:r>
                        <a:rPr lang="en-US" sz="1800" i="1" dirty="0">
                          <a:solidFill>
                            <a:srgbClr val="0070C0"/>
                          </a:solidFill>
                          <a:effectLst/>
                        </a:rPr>
                        <a:t>Hulle </a:t>
                      </a:r>
                      <a:r>
                        <a:rPr lang="en-US" sz="1800" i="1" dirty="0" err="1">
                          <a:solidFill>
                            <a:srgbClr val="0070C0"/>
                          </a:solidFill>
                          <a:effectLst/>
                        </a:rPr>
                        <a:t>antwoord</a:t>
                      </a:r>
                      <a:r>
                        <a:rPr lang="en-US" sz="1800" i="1" dirty="0">
                          <a:solidFill>
                            <a:srgbClr val="0070C0"/>
                          </a:solidFill>
                          <a:effectLst/>
                        </a:rPr>
                        <a:t>: ‘Die Here het </a:t>
                      </a:r>
                      <a:r>
                        <a:rPr lang="en-US" sz="1800" i="1" dirty="0" err="1">
                          <a:solidFill>
                            <a:srgbClr val="0070C0"/>
                          </a:solidFill>
                          <a:effectLst/>
                        </a:rPr>
                        <a:t>hom</a:t>
                      </a:r>
                      <a:r>
                        <a:rPr lang="en-US" sz="1800" i="1" dirty="0">
                          <a:solidFill>
                            <a:srgbClr val="0070C0"/>
                          </a:solidFill>
                          <a:effectLst/>
                        </a:rPr>
                        <a:t> </a:t>
                      </a:r>
                      <a:r>
                        <a:rPr lang="en-US" sz="1800" i="1" dirty="0" err="1">
                          <a:solidFill>
                            <a:srgbClr val="0070C0"/>
                          </a:solidFill>
                          <a:effectLst/>
                        </a:rPr>
                        <a:t>nodig</a:t>
                      </a:r>
                      <a:r>
                        <a:rPr lang="en-US" sz="1800" i="1" dirty="0">
                          <a:solidFill>
                            <a:srgbClr val="0070C0"/>
                          </a:solidFill>
                          <a:effectLst/>
                        </a:rPr>
                        <a:t>.’ </a:t>
                      </a:r>
                      <a:r>
                        <a:rPr lang="en-US" sz="1800" i="1" baseline="30000" dirty="0">
                          <a:solidFill>
                            <a:srgbClr val="0070C0"/>
                          </a:solidFill>
                          <a:effectLst/>
                        </a:rPr>
                        <a:t>35</a:t>
                      </a:r>
                      <a:r>
                        <a:rPr lang="en-US" sz="1800" i="1" dirty="0">
                          <a:solidFill>
                            <a:srgbClr val="0070C0"/>
                          </a:solidFill>
                          <a:effectLst/>
                        </a:rPr>
                        <a:t>Toe bring </a:t>
                      </a:r>
                      <a:r>
                        <a:rPr lang="en-US" sz="1800" i="1" dirty="0" err="1">
                          <a:solidFill>
                            <a:srgbClr val="0070C0"/>
                          </a:solidFill>
                          <a:effectLst/>
                        </a:rPr>
                        <a:t>hulle</a:t>
                      </a:r>
                      <a:r>
                        <a:rPr lang="en-US" sz="1800" i="1" dirty="0">
                          <a:solidFill>
                            <a:srgbClr val="0070C0"/>
                          </a:solidFill>
                          <a:effectLst/>
                        </a:rPr>
                        <a:t> die </a:t>
                      </a:r>
                      <a:r>
                        <a:rPr lang="en-US" sz="1800" i="1" dirty="0" err="1">
                          <a:solidFill>
                            <a:srgbClr val="0070C0"/>
                          </a:solidFill>
                          <a:effectLst/>
                        </a:rPr>
                        <a:t>donkie</a:t>
                      </a:r>
                      <a:r>
                        <a:rPr lang="en-US" sz="1800" i="1" dirty="0">
                          <a:solidFill>
                            <a:srgbClr val="0070C0"/>
                          </a:solidFill>
                          <a:effectLst/>
                        </a:rPr>
                        <a:t> </a:t>
                      </a:r>
                      <a:r>
                        <a:rPr lang="en-US" sz="1800" i="1" dirty="0" err="1">
                          <a:solidFill>
                            <a:srgbClr val="0070C0"/>
                          </a:solidFill>
                          <a:effectLst/>
                        </a:rPr>
                        <a:t>na</a:t>
                      </a:r>
                      <a:r>
                        <a:rPr lang="en-US" sz="1800" i="1" dirty="0">
                          <a:solidFill>
                            <a:srgbClr val="0070C0"/>
                          </a:solidFill>
                          <a:effectLst/>
                        </a:rPr>
                        <a:t> Jesus toe. </a:t>
                      </a:r>
                      <a:r>
                        <a:rPr lang="en-US" sz="1800" i="1" dirty="0" err="1">
                          <a:solidFill>
                            <a:srgbClr val="0070C0"/>
                          </a:solidFill>
                          <a:effectLst/>
                        </a:rPr>
                        <a:t>Daarna</a:t>
                      </a:r>
                      <a:r>
                        <a:rPr lang="en-US" sz="1800" i="1" dirty="0">
                          <a:solidFill>
                            <a:srgbClr val="0070C0"/>
                          </a:solidFill>
                          <a:effectLst/>
                        </a:rPr>
                        <a:t> </a:t>
                      </a:r>
                      <a:r>
                        <a:rPr lang="en-US" sz="1800" i="1" dirty="0" err="1">
                          <a:solidFill>
                            <a:srgbClr val="0070C0"/>
                          </a:solidFill>
                          <a:effectLst/>
                        </a:rPr>
                        <a:t>gooi</a:t>
                      </a:r>
                      <a:r>
                        <a:rPr lang="en-US" sz="1800" i="1" dirty="0">
                          <a:solidFill>
                            <a:srgbClr val="0070C0"/>
                          </a:solidFill>
                          <a:effectLst/>
                        </a:rPr>
                        <a:t> </a:t>
                      </a:r>
                      <a:r>
                        <a:rPr lang="en-US" sz="1800" i="1" dirty="0" err="1">
                          <a:solidFill>
                            <a:srgbClr val="0070C0"/>
                          </a:solidFill>
                          <a:effectLst/>
                        </a:rPr>
                        <a:t>hulle</a:t>
                      </a:r>
                      <a:r>
                        <a:rPr lang="en-US" sz="1800" i="1" dirty="0">
                          <a:solidFill>
                            <a:srgbClr val="0070C0"/>
                          </a:solidFill>
                          <a:effectLst/>
                        </a:rPr>
                        <a:t> van </a:t>
                      </a:r>
                      <a:r>
                        <a:rPr lang="en-US" sz="1800" i="1" dirty="0" err="1">
                          <a:solidFill>
                            <a:srgbClr val="0070C0"/>
                          </a:solidFill>
                          <a:effectLst/>
                        </a:rPr>
                        <a:t>hulle</a:t>
                      </a:r>
                      <a:r>
                        <a:rPr lang="en-US" sz="1800" i="1" dirty="0">
                          <a:solidFill>
                            <a:srgbClr val="0070C0"/>
                          </a:solidFill>
                          <a:effectLst/>
                        </a:rPr>
                        <a:t> </a:t>
                      </a:r>
                      <a:r>
                        <a:rPr lang="en-US" sz="1800" i="1" dirty="0" err="1">
                          <a:solidFill>
                            <a:srgbClr val="0070C0"/>
                          </a:solidFill>
                          <a:effectLst/>
                        </a:rPr>
                        <a:t>klere</a:t>
                      </a:r>
                      <a:r>
                        <a:rPr lang="en-US" sz="1800" i="1" dirty="0">
                          <a:solidFill>
                            <a:srgbClr val="0070C0"/>
                          </a:solidFill>
                          <a:effectLst/>
                        </a:rPr>
                        <a:t> op </a:t>
                      </a:r>
                      <a:r>
                        <a:rPr lang="en-US" sz="1800" i="1" dirty="0" err="1">
                          <a:solidFill>
                            <a:srgbClr val="0070C0"/>
                          </a:solidFill>
                          <a:effectLst/>
                        </a:rPr>
                        <a:t>sy</a:t>
                      </a:r>
                      <a:r>
                        <a:rPr lang="en-US" sz="1800" i="1" dirty="0">
                          <a:solidFill>
                            <a:srgbClr val="0070C0"/>
                          </a:solidFill>
                          <a:effectLst/>
                        </a:rPr>
                        <a:t> rug </a:t>
                      </a:r>
                      <a:r>
                        <a:rPr lang="en-US" sz="1800" i="1" dirty="0" err="1">
                          <a:solidFill>
                            <a:srgbClr val="0070C0"/>
                          </a:solidFill>
                          <a:effectLst/>
                        </a:rPr>
                        <a:t>en</a:t>
                      </a:r>
                      <a:r>
                        <a:rPr lang="en-US" sz="1800" i="1" dirty="0">
                          <a:solidFill>
                            <a:srgbClr val="0070C0"/>
                          </a:solidFill>
                          <a:effectLst/>
                        </a:rPr>
                        <a:t> help Jesus </a:t>
                      </a:r>
                      <a:r>
                        <a:rPr lang="en-US" sz="1800" i="1" dirty="0" err="1">
                          <a:solidFill>
                            <a:srgbClr val="0070C0"/>
                          </a:solidFill>
                          <a:effectLst/>
                        </a:rPr>
                        <a:t>opklim</a:t>
                      </a:r>
                      <a:r>
                        <a:rPr lang="en-US" sz="1800" i="1" dirty="0">
                          <a:solidFill>
                            <a:srgbClr val="0070C0"/>
                          </a:solidFill>
                          <a:effectLst/>
                        </a:rPr>
                        <a:t>. </a:t>
                      </a:r>
                      <a:r>
                        <a:rPr lang="en-US" sz="1800" i="1" baseline="30000" dirty="0">
                          <a:solidFill>
                            <a:srgbClr val="0070C0"/>
                          </a:solidFill>
                          <a:effectLst/>
                        </a:rPr>
                        <a:t>36</a:t>
                      </a:r>
                      <a:r>
                        <a:rPr lang="en-US" sz="1800" i="1" dirty="0">
                          <a:solidFill>
                            <a:srgbClr val="0070C0"/>
                          </a:solidFill>
                          <a:effectLst/>
                        </a:rPr>
                        <a:t>Terwyl Hy </a:t>
                      </a:r>
                      <a:r>
                        <a:rPr lang="en-US" sz="1800" i="1" dirty="0" err="1">
                          <a:solidFill>
                            <a:srgbClr val="0070C0"/>
                          </a:solidFill>
                          <a:effectLst/>
                        </a:rPr>
                        <a:t>aanry</a:t>
                      </a:r>
                      <a:r>
                        <a:rPr lang="en-US" sz="1800" i="1" dirty="0">
                          <a:solidFill>
                            <a:srgbClr val="0070C0"/>
                          </a:solidFill>
                          <a:effectLst/>
                        </a:rPr>
                        <a:t>, het </a:t>
                      </a:r>
                      <a:r>
                        <a:rPr lang="en-US" sz="1800" i="1" dirty="0" err="1">
                          <a:solidFill>
                            <a:srgbClr val="0070C0"/>
                          </a:solidFill>
                          <a:effectLst/>
                        </a:rPr>
                        <a:t>hulle</a:t>
                      </a:r>
                      <a:r>
                        <a:rPr lang="en-US" sz="1800" i="1" dirty="0">
                          <a:solidFill>
                            <a:srgbClr val="0070C0"/>
                          </a:solidFill>
                          <a:effectLst/>
                        </a:rPr>
                        <a:t> van </a:t>
                      </a:r>
                      <a:r>
                        <a:rPr lang="en-US" sz="1800" i="1" dirty="0" err="1">
                          <a:solidFill>
                            <a:srgbClr val="0070C0"/>
                          </a:solidFill>
                          <a:effectLst/>
                        </a:rPr>
                        <a:t>hulle</a:t>
                      </a:r>
                      <a:r>
                        <a:rPr lang="en-US" sz="1800" i="1" dirty="0">
                          <a:solidFill>
                            <a:srgbClr val="0070C0"/>
                          </a:solidFill>
                          <a:effectLst/>
                        </a:rPr>
                        <a:t> </a:t>
                      </a:r>
                      <a:r>
                        <a:rPr lang="en-US" sz="1800" i="1" dirty="0" err="1">
                          <a:solidFill>
                            <a:srgbClr val="0070C0"/>
                          </a:solidFill>
                          <a:effectLst/>
                        </a:rPr>
                        <a:t>klere</a:t>
                      </a:r>
                      <a:r>
                        <a:rPr lang="en-US" sz="1800" i="1" dirty="0">
                          <a:solidFill>
                            <a:srgbClr val="0070C0"/>
                          </a:solidFill>
                          <a:effectLst/>
                        </a:rPr>
                        <a:t> op die pad </a:t>
                      </a:r>
                      <a:r>
                        <a:rPr lang="en-US" sz="1800" i="1" dirty="0" err="1">
                          <a:solidFill>
                            <a:srgbClr val="0070C0"/>
                          </a:solidFill>
                          <a:effectLst/>
                        </a:rPr>
                        <a:t>oopgegooi</a:t>
                      </a:r>
                      <a:r>
                        <a:rPr lang="en-US" sz="1800" i="1" dirty="0">
                          <a:solidFill>
                            <a:srgbClr val="0070C0"/>
                          </a:solidFill>
                          <a:effectLst/>
                        </a:rPr>
                        <a:t>. </a:t>
                      </a:r>
                      <a:r>
                        <a:rPr lang="en-US" sz="1800" i="1" baseline="30000" dirty="0">
                          <a:solidFill>
                            <a:srgbClr val="0070C0"/>
                          </a:solidFill>
                          <a:effectLst/>
                        </a:rPr>
                        <a:t>37</a:t>
                      </a:r>
                      <a:r>
                        <a:rPr lang="en-US" sz="1800" i="1" dirty="0">
                          <a:solidFill>
                            <a:srgbClr val="0070C0"/>
                          </a:solidFill>
                          <a:effectLst/>
                        </a:rPr>
                        <a:t>Toe Hy </a:t>
                      </a:r>
                      <a:r>
                        <a:rPr lang="en-US" sz="1800" i="1" dirty="0" err="1">
                          <a:solidFill>
                            <a:srgbClr val="0070C0"/>
                          </a:solidFill>
                          <a:effectLst/>
                        </a:rPr>
                        <a:t>naby</a:t>
                      </a:r>
                      <a:r>
                        <a:rPr lang="en-US" sz="1800" i="1" dirty="0">
                          <a:solidFill>
                            <a:srgbClr val="0070C0"/>
                          </a:solidFill>
                          <a:effectLst/>
                        </a:rPr>
                        <a:t> die </a:t>
                      </a:r>
                      <a:r>
                        <a:rPr lang="en-US" sz="1800" i="1" dirty="0" err="1">
                          <a:solidFill>
                            <a:srgbClr val="0070C0"/>
                          </a:solidFill>
                          <a:effectLst/>
                        </a:rPr>
                        <a:t>stad</a:t>
                      </a:r>
                      <a:r>
                        <a:rPr lang="en-US" sz="1800" i="1" dirty="0">
                          <a:solidFill>
                            <a:srgbClr val="0070C0"/>
                          </a:solidFill>
                          <a:effectLst/>
                        </a:rPr>
                        <a:t> </a:t>
                      </a:r>
                      <a:r>
                        <a:rPr lang="en-US" sz="1800" i="1" dirty="0" err="1">
                          <a:solidFill>
                            <a:srgbClr val="0070C0"/>
                          </a:solidFill>
                          <a:effectLst/>
                        </a:rPr>
                        <a:t>kom</a:t>
                      </a:r>
                      <a:r>
                        <a:rPr lang="en-US" sz="1800" i="1" dirty="0">
                          <a:solidFill>
                            <a:srgbClr val="0070C0"/>
                          </a:solidFill>
                          <a:effectLst/>
                        </a:rPr>
                        <a:t>, teen die </a:t>
                      </a:r>
                      <a:r>
                        <a:rPr lang="en-US" sz="1800" i="1" dirty="0" err="1">
                          <a:solidFill>
                            <a:srgbClr val="0070C0"/>
                          </a:solidFill>
                          <a:effectLst/>
                        </a:rPr>
                        <a:t>afdraand</a:t>
                      </a:r>
                      <a:r>
                        <a:rPr lang="en-US" sz="1800" i="1" dirty="0">
                          <a:solidFill>
                            <a:srgbClr val="0070C0"/>
                          </a:solidFill>
                          <a:effectLst/>
                        </a:rPr>
                        <a:t> van die </a:t>
                      </a:r>
                      <a:r>
                        <a:rPr lang="en-US" sz="1800" i="1" dirty="0" err="1">
                          <a:solidFill>
                            <a:srgbClr val="0070C0"/>
                          </a:solidFill>
                          <a:effectLst/>
                        </a:rPr>
                        <a:t>Olyfberg</a:t>
                      </a:r>
                      <a:r>
                        <a:rPr lang="en-US" sz="1800" i="1" dirty="0">
                          <a:solidFill>
                            <a:srgbClr val="0070C0"/>
                          </a:solidFill>
                          <a:effectLst/>
                        </a:rPr>
                        <a:t>, het die hele </a:t>
                      </a:r>
                      <a:r>
                        <a:rPr lang="en-US" sz="1800" i="1" dirty="0" err="1">
                          <a:solidFill>
                            <a:srgbClr val="0070C0"/>
                          </a:solidFill>
                          <a:effectLst/>
                        </a:rPr>
                        <a:t>skare</a:t>
                      </a:r>
                      <a:r>
                        <a:rPr lang="en-US" sz="1800" i="1" dirty="0">
                          <a:solidFill>
                            <a:srgbClr val="0070C0"/>
                          </a:solidFill>
                          <a:effectLst/>
                        </a:rPr>
                        <a:t> </a:t>
                      </a:r>
                      <a:r>
                        <a:rPr lang="en-US" sz="1800" i="1" dirty="0" err="1">
                          <a:solidFill>
                            <a:srgbClr val="0070C0"/>
                          </a:solidFill>
                          <a:effectLst/>
                        </a:rPr>
                        <a:t>juigende</a:t>
                      </a:r>
                      <a:r>
                        <a:rPr lang="en-US" sz="1800" i="1" dirty="0">
                          <a:solidFill>
                            <a:srgbClr val="0070C0"/>
                          </a:solidFill>
                          <a:effectLst/>
                        </a:rPr>
                        <a:t> </a:t>
                      </a:r>
                      <a:r>
                        <a:rPr lang="en-US" sz="1800" i="1" dirty="0" err="1">
                          <a:solidFill>
                            <a:srgbClr val="0070C0"/>
                          </a:solidFill>
                          <a:effectLst/>
                        </a:rPr>
                        <a:t>volgelinge</a:t>
                      </a:r>
                      <a:r>
                        <a:rPr lang="en-US" sz="1800" i="1" dirty="0">
                          <a:solidFill>
                            <a:srgbClr val="0070C0"/>
                          </a:solidFill>
                          <a:effectLst/>
                        </a:rPr>
                        <a:t> God </a:t>
                      </a:r>
                      <a:r>
                        <a:rPr lang="en-US" sz="1800" i="1" dirty="0" err="1">
                          <a:solidFill>
                            <a:srgbClr val="0070C0"/>
                          </a:solidFill>
                          <a:effectLst/>
                        </a:rPr>
                        <a:t>uit</a:t>
                      </a:r>
                      <a:r>
                        <a:rPr lang="en-US" sz="1800" i="1" dirty="0">
                          <a:solidFill>
                            <a:srgbClr val="0070C0"/>
                          </a:solidFill>
                          <a:effectLst/>
                        </a:rPr>
                        <a:t> </a:t>
                      </a:r>
                      <a:r>
                        <a:rPr lang="en-US" sz="1800" i="1" dirty="0" err="1">
                          <a:solidFill>
                            <a:srgbClr val="0070C0"/>
                          </a:solidFill>
                          <a:effectLst/>
                        </a:rPr>
                        <a:t>volle</a:t>
                      </a:r>
                      <a:r>
                        <a:rPr lang="en-US" sz="1800" i="1" dirty="0">
                          <a:solidFill>
                            <a:srgbClr val="0070C0"/>
                          </a:solidFill>
                          <a:effectLst/>
                        </a:rPr>
                        <a:t> </a:t>
                      </a:r>
                      <a:r>
                        <a:rPr lang="en-US" sz="1800" i="1" dirty="0" err="1">
                          <a:solidFill>
                            <a:srgbClr val="0070C0"/>
                          </a:solidFill>
                          <a:effectLst/>
                        </a:rPr>
                        <a:t>bors</a:t>
                      </a:r>
                      <a:r>
                        <a:rPr lang="en-US" sz="1800" i="1" dirty="0">
                          <a:solidFill>
                            <a:srgbClr val="0070C0"/>
                          </a:solidFill>
                          <a:effectLst/>
                        </a:rPr>
                        <a:t> begin </a:t>
                      </a:r>
                      <a:r>
                        <a:rPr lang="en-US" sz="1800" i="1" dirty="0" err="1">
                          <a:solidFill>
                            <a:srgbClr val="0070C0"/>
                          </a:solidFill>
                          <a:effectLst/>
                        </a:rPr>
                        <a:t>prys</a:t>
                      </a:r>
                      <a:r>
                        <a:rPr lang="en-US" sz="1800" i="1" dirty="0">
                          <a:solidFill>
                            <a:srgbClr val="0070C0"/>
                          </a:solidFill>
                          <a:effectLst/>
                        </a:rPr>
                        <a:t> </a:t>
                      </a:r>
                      <a:r>
                        <a:rPr lang="en-US" sz="1800" i="1" dirty="0" err="1">
                          <a:solidFill>
                            <a:srgbClr val="0070C0"/>
                          </a:solidFill>
                          <a:effectLst/>
                        </a:rPr>
                        <a:t>oor</a:t>
                      </a:r>
                      <a:r>
                        <a:rPr lang="en-US" sz="1800" i="1" dirty="0">
                          <a:solidFill>
                            <a:srgbClr val="0070C0"/>
                          </a:solidFill>
                          <a:effectLst/>
                        </a:rPr>
                        <a:t> al die </a:t>
                      </a:r>
                      <a:r>
                        <a:rPr lang="en-US" sz="1800" i="1" dirty="0" err="1">
                          <a:solidFill>
                            <a:srgbClr val="0070C0"/>
                          </a:solidFill>
                          <a:effectLst/>
                        </a:rPr>
                        <a:t>wonderwerke</a:t>
                      </a:r>
                      <a:r>
                        <a:rPr lang="en-US" sz="1800" i="1" dirty="0">
                          <a:solidFill>
                            <a:srgbClr val="0070C0"/>
                          </a:solidFill>
                          <a:effectLst/>
                        </a:rPr>
                        <a:t> wat </a:t>
                      </a:r>
                      <a:r>
                        <a:rPr lang="en-US" sz="1800" i="1" dirty="0" err="1">
                          <a:solidFill>
                            <a:srgbClr val="0070C0"/>
                          </a:solidFill>
                          <a:effectLst/>
                        </a:rPr>
                        <a:t>hulle</a:t>
                      </a:r>
                      <a:r>
                        <a:rPr lang="en-US" sz="1800" i="1" dirty="0">
                          <a:solidFill>
                            <a:srgbClr val="0070C0"/>
                          </a:solidFill>
                          <a:effectLst/>
                        </a:rPr>
                        <a:t> </a:t>
                      </a:r>
                      <a:r>
                        <a:rPr lang="en-US" sz="1800" i="1" dirty="0" err="1">
                          <a:solidFill>
                            <a:srgbClr val="0070C0"/>
                          </a:solidFill>
                          <a:effectLst/>
                        </a:rPr>
                        <a:t>gesien</a:t>
                      </a:r>
                      <a:r>
                        <a:rPr lang="en-US" sz="1800" i="1" dirty="0">
                          <a:solidFill>
                            <a:srgbClr val="0070C0"/>
                          </a:solidFill>
                          <a:effectLst/>
                        </a:rPr>
                        <a:t> het.”</a:t>
                      </a:r>
                      <a:endParaRPr lang="en-ZA" sz="1800" i="1" dirty="0">
                        <a:solidFill>
                          <a:srgbClr val="0070C0"/>
                        </a:solidFill>
                        <a:effectLst/>
                      </a:endParaRPr>
                    </a:p>
                    <a:p>
                      <a:pPr algn="just"/>
                      <a:r>
                        <a:rPr lang="en-US" sz="1800" dirty="0">
                          <a:solidFill>
                            <a:schemeClr val="tx1"/>
                          </a:solidFill>
                          <a:effectLst/>
                        </a:rPr>
                        <a:t>Let op </a:t>
                      </a:r>
                      <a:r>
                        <a:rPr lang="en-US" sz="1800" dirty="0" err="1">
                          <a:solidFill>
                            <a:schemeClr val="tx1"/>
                          </a:solidFill>
                          <a:effectLst/>
                        </a:rPr>
                        <a:t>dat</a:t>
                      </a:r>
                      <a:r>
                        <a:rPr lang="en-US" sz="1800" dirty="0">
                          <a:solidFill>
                            <a:schemeClr val="tx1"/>
                          </a:solidFill>
                          <a:effectLst/>
                        </a:rPr>
                        <a:t> Jesus </a:t>
                      </a:r>
                      <a:r>
                        <a:rPr lang="en-US" sz="1800" dirty="0" err="1">
                          <a:solidFill>
                            <a:schemeClr val="tx1"/>
                          </a:solidFill>
                          <a:effectLst/>
                        </a:rPr>
                        <a:t>dieselfde</a:t>
                      </a:r>
                      <a:r>
                        <a:rPr lang="en-US" sz="1800" dirty="0">
                          <a:solidFill>
                            <a:schemeClr val="tx1"/>
                          </a:solidFill>
                          <a:effectLst/>
                        </a:rPr>
                        <a:t> </a:t>
                      </a:r>
                      <a:r>
                        <a:rPr lang="en-US" sz="1800" dirty="0" err="1">
                          <a:solidFill>
                            <a:schemeClr val="tx1"/>
                          </a:solidFill>
                          <a:effectLst/>
                        </a:rPr>
                        <a:t>tyd</a:t>
                      </a:r>
                      <a:r>
                        <a:rPr lang="en-US" sz="1800" dirty="0">
                          <a:solidFill>
                            <a:schemeClr val="tx1"/>
                          </a:solidFill>
                          <a:effectLst/>
                        </a:rPr>
                        <a:t> (</a:t>
                      </a:r>
                      <a:r>
                        <a:rPr lang="en-US" sz="1800" dirty="0" err="1">
                          <a:solidFill>
                            <a:schemeClr val="tx1"/>
                          </a:solidFill>
                          <a:effectLst/>
                        </a:rPr>
                        <a:t>ongeveer</a:t>
                      </a:r>
                      <a:r>
                        <a:rPr lang="en-US" sz="1800" dirty="0">
                          <a:solidFill>
                            <a:schemeClr val="tx1"/>
                          </a:solidFill>
                          <a:effectLst/>
                        </a:rPr>
                        <a:t> Nisan 9) in Jerusalem </a:t>
                      </a:r>
                      <a:r>
                        <a:rPr lang="en-US" sz="1800" dirty="0" err="1">
                          <a:solidFill>
                            <a:schemeClr val="tx1"/>
                          </a:solidFill>
                          <a:effectLst/>
                        </a:rPr>
                        <a:t>ingery</a:t>
                      </a:r>
                      <a:r>
                        <a:rPr lang="en-US" sz="1800" dirty="0">
                          <a:solidFill>
                            <a:schemeClr val="tx1"/>
                          </a:solidFill>
                          <a:effectLst/>
                        </a:rPr>
                        <a:t> het op die </a:t>
                      </a:r>
                      <a:r>
                        <a:rPr lang="en-US" sz="1800" dirty="0" err="1">
                          <a:solidFill>
                            <a:schemeClr val="tx1"/>
                          </a:solidFill>
                          <a:effectLst/>
                        </a:rPr>
                        <a:t>donkie</a:t>
                      </a:r>
                      <a:r>
                        <a:rPr lang="en-US" sz="1800" dirty="0">
                          <a:solidFill>
                            <a:schemeClr val="tx1"/>
                          </a:solidFill>
                          <a:effectLst/>
                        </a:rPr>
                        <a:t> as wat die </a:t>
                      </a:r>
                      <a:r>
                        <a:rPr lang="en-US" sz="1800" dirty="0" err="1">
                          <a:solidFill>
                            <a:schemeClr val="tx1"/>
                          </a:solidFill>
                          <a:effectLst/>
                          <a:highlight>
                            <a:srgbClr val="C0C0C0"/>
                          </a:highlight>
                        </a:rPr>
                        <a:t>pelgrims</a:t>
                      </a:r>
                      <a:r>
                        <a:rPr lang="en-US" sz="1800" dirty="0">
                          <a:solidFill>
                            <a:schemeClr val="tx1"/>
                          </a:solidFill>
                          <a:effectLst/>
                        </a:rPr>
                        <a:t> in Jerusalem </a:t>
                      </a:r>
                      <a:r>
                        <a:rPr lang="en-US" sz="1800" dirty="0" err="1">
                          <a:solidFill>
                            <a:schemeClr val="tx1"/>
                          </a:solidFill>
                          <a:effectLst/>
                        </a:rPr>
                        <a:t>aangekom</a:t>
                      </a:r>
                      <a:r>
                        <a:rPr lang="en-US" sz="1800" dirty="0">
                          <a:solidFill>
                            <a:schemeClr val="tx1"/>
                          </a:solidFill>
                          <a:effectLst/>
                        </a:rPr>
                        <a:t> het om </a:t>
                      </a:r>
                      <a:r>
                        <a:rPr lang="en-US" sz="1800" dirty="0" err="1">
                          <a:solidFill>
                            <a:schemeClr val="tx1"/>
                          </a:solidFill>
                          <a:effectLst/>
                        </a:rPr>
                        <a:t>paasfees</a:t>
                      </a:r>
                      <a:r>
                        <a:rPr lang="en-US" sz="1800" dirty="0">
                          <a:solidFill>
                            <a:schemeClr val="tx1"/>
                          </a:solidFill>
                          <a:effectLst/>
                        </a:rPr>
                        <a:t> </a:t>
                      </a:r>
                      <a:r>
                        <a:rPr lang="en-US" sz="1800" dirty="0" err="1">
                          <a:solidFill>
                            <a:schemeClr val="tx1"/>
                          </a:solidFill>
                          <a:effectLst/>
                        </a:rPr>
                        <a:t>te</a:t>
                      </a:r>
                      <a:r>
                        <a:rPr lang="en-US" sz="1800" dirty="0">
                          <a:solidFill>
                            <a:schemeClr val="tx1"/>
                          </a:solidFill>
                          <a:effectLst/>
                        </a:rPr>
                        <a:t> </a:t>
                      </a:r>
                      <a:r>
                        <a:rPr lang="en-US" sz="1800" dirty="0" err="1">
                          <a:solidFill>
                            <a:schemeClr val="tx1"/>
                          </a:solidFill>
                          <a:effectLst/>
                        </a:rPr>
                        <a:t>vier</a:t>
                      </a:r>
                      <a:r>
                        <a:rPr lang="en-US" sz="1800" dirty="0">
                          <a:solidFill>
                            <a:schemeClr val="tx1"/>
                          </a:solidFill>
                          <a:effectLst/>
                        </a:rPr>
                        <a:t>. </a:t>
                      </a:r>
                      <a:r>
                        <a:rPr lang="en-US" sz="1800" dirty="0" err="1">
                          <a:solidFill>
                            <a:schemeClr val="tx1"/>
                          </a:solidFill>
                          <a:effectLst/>
                        </a:rPr>
                        <a:t>Hulle</a:t>
                      </a:r>
                      <a:r>
                        <a:rPr lang="en-US" sz="1800" dirty="0">
                          <a:solidFill>
                            <a:schemeClr val="tx1"/>
                          </a:solidFill>
                          <a:effectLst/>
                        </a:rPr>
                        <a:t> </a:t>
                      </a:r>
                      <a:r>
                        <a:rPr lang="en-US" sz="1800" dirty="0" err="1">
                          <a:solidFill>
                            <a:schemeClr val="tx1"/>
                          </a:solidFill>
                          <a:effectLst/>
                        </a:rPr>
                        <a:t>moes</a:t>
                      </a:r>
                      <a:r>
                        <a:rPr lang="en-US" sz="1800" dirty="0">
                          <a:solidFill>
                            <a:schemeClr val="tx1"/>
                          </a:solidFill>
                          <a:effectLst/>
                        </a:rPr>
                        <a:t> dan ‘n lam, sonder </a:t>
                      </a:r>
                      <a:r>
                        <a:rPr lang="en-US" sz="1800" dirty="0" err="1">
                          <a:solidFill>
                            <a:schemeClr val="tx1"/>
                          </a:solidFill>
                          <a:effectLst/>
                        </a:rPr>
                        <a:t>gebrek</a:t>
                      </a:r>
                      <a:r>
                        <a:rPr lang="en-US" sz="1800" dirty="0">
                          <a:solidFill>
                            <a:schemeClr val="tx1"/>
                          </a:solidFill>
                          <a:effectLst/>
                        </a:rPr>
                        <a:t>, </a:t>
                      </a:r>
                      <a:r>
                        <a:rPr lang="en-US" sz="1800" dirty="0" err="1">
                          <a:solidFill>
                            <a:schemeClr val="tx1"/>
                          </a:solidFill>
                          <a:effectLst/>
                        </a:rPr>
                        <a:t>kry</a:t>
                      </a:r>
                      <a:r>
                        <a:rPr lang="en-US" sz="1800" dirty="0">
                          <a:solidFill>
                            <a:schemeClr val="tx1"/>
                          </a:solidFill>
                          <a:effectLst/>
                        </a:rPr>
                        <a:t> </a:t>
                      </a:r>
                      <a:r>
                        <a:rPr lang="en-US" sz="1800" dirty="0" err="1">
                          <a:solidFill>
                            <a:schemeClr val="tx1"/>
                          </a:solidFill>
                          <a:effectLst/>
                        </a:rPr>
                        <a:t>en</a:t>
                      </a:r>
                      <a:r>
                        <a:rPr lang="en-US" sz="1800" dirty="0">
                          <a:solidFill>
                            <a:schemeClr val="tx1"/>
                          </a:solidFill>
                          <a:effectLst/>
                        </a:rPr>
                        <a:t> die lam by die </a:t>
                      </a:r>
                      <a:r>
                        <a:rPr lang="en-US" sz="1800" dirty="0" err="1">
                          <a:solidFill>
                            <a:schemeClr val="tx1"/>
                          </a:solidFill>
                          <a:effectLst/>
                        </a:rPr>
                        <a:t>Tempel</a:t>
                      </a:r>
                      <a:r>
                        <a:rPr lang="en-US" sz="1800" dirty="0">
                          <a:solidFill>
                            <a:schemeClr val="tx1"/>
                          </a:solidFill>
                          <a:effectLst/>
                        </a:rPr>
                        <a:t> </a:t>
                      </a:r>
                      <a:r>
                        <a:rPr lang="en-US" sz="1800" dirty="0" err="1">
                          <a:solidFill>
                            <a:schemeClr val="tx1"/>
                          </a:solidFill>
                          <a:effectLst/>
                        </a:rPr>
                        <a:t>aan</a:t>
                      </a:r>
                      <a:r>
                        <a:rPr lang="en-US" sz="1800" dirty="0">
                          <a:solidFill>
                            <a:schemeClr val="tx1"/>
                          </a:solidFill>
                          <a:effectLst/>
                        </a:rPr>
                        <a:t> die </a:t>
                      </a:r>
                      <a:r>
                        <a:rPr lang="en-US" sz="1800" dirty="0" err="1">
                          <a:solidFill>
                            <a:schemeClr val="tx1"/>
                          </a:solidFill>
                          <a:effectLst/>
                        </a:rPr>
                        <a:t>priester</a:t>
                      </a:r>
                      <a:r>
                        <a:rPr lang="en-US" sz="1800" dirty="0">
                          <a:solidFill>
                            <a:schemeClr val="tx1"/>
                          </a:solidFill>
                          <a:effectLst/>
                        </a:rPr>
                        <a:t> </a:t>
                      </a:r>
                      <a:r>
                        <a:rPr lang="en-US" sz="1800" dirty="0" err="1">
                          <a:solidFill>
                            <a:schemeClr val="tx1"/>
                          </a:solidFill>
                          <a:effectLst/>
                        </a:rPr>
                        <a:t>gaan</a:t>
                      </a:r>
                      <a:r>
                        <a:rPr lang="en-US" sz="1800" dirty="0">
                          <a:solidFill>
                            <a:schemeClr val="tx1"/>
                          </a:solidFill>
                          <a:effectLst/>
                        </a:rPr>
                        <a:t> </a:t>
                      </a:r>
                      <a:r>
                        <a:rPr lang="en-US" sz="1800" dirty="0" err="1">
                          <a:solidFill>
                            <a:schemeClr val="tx1"/>
                          </a:solidFill>
                          <a:effectLst/>
                        </a:rPr>
                        <a:t>wys</a:t>
                      </a:r>
                      <a:r>
                        <a:rPr lang="en-US" sz="1800" dirty="0">
                          <a:solidFill>
                            <a:schemeClr val="tx1"/>
                          </a:solidFill>
                          <a:effectLst/>
                        </a:rPr>
                        <a:t> om </a:t>
                      </a:r>
                      <a:r>
                        <a:rPr lang="en-US" sz="1800" dirty="0" err="1">
                          <a:solidFill>
                            <a:schemeClr val="tx1"/>
                          </a:solidFill>
                          <a:effectLst/>
                        </a:rPr>
                        <a:t>goedgekeur</a:t>
                      </a:r>
                      <a:r>
                        <a:rPr lang="en-US" sz="1800" dirty="0">
                          <a:solidFill>
                            <a:schemeClr val="tx1"/>
                          </a:solidFill>
                          <a:effectLst/>
                        </a:rPr>
                        <a:t> </a:t>
                      </a:r>
                      <a:r>
                        <a:rPr lang="en-US" sz="1800" dirty="0" err="1">
                          <a:solidFill>
                            <a:schemeClr val="tx1"/>
                          </a:solidFill>
                          <a:effectLst/>
                        </a:rPr>
                        <a:t>te</a:t>
                      </a:r>
                      <a:r>
                        <a:rPr lang="en-US" sz="1800" dirty="0">
                          <a:solidFill>
                            <a:schemeClr val="tx1"/>
                          </a:solidFill>
                          <a:effectLst/>
                        </a:rPr>
                        <a:t> word. </a:t>
                      </a:r>
                      <a:r>
                        <a:rPr lang="en-US" sz="1800" dirty="0" err="1">
                          <a:solidFill>
                            <a:schemeClr val="tx1"/>
                          </a:solidFill>
                          <a:effectLst/>
                        </a:rPr>
                        <a:t>Daarna</a:t>
                      </a:r>
                      <a:r>
                        <a:rPr lang="en-US" sz="1800" dirty="0">
                          <a:solidFill>
                            <a:schemeClr val="tx1"/>
                          </a:solidFill>
                          <a:effectLst/>
                        </a:rPr>
                        <a:t> </a:t>
                      </a:r>
                      <a:r>
                        <a:rPr lang="en-US" sz="1800" dirty="0" err="1">
                          <a:solidFill>
                            <a:schemeClr val="tx1"/>
                          </a:solidFill>
                          <a:effectLst/>
                        </a:rPr>
                        <a:t>moes</a:t>
                      </a:r>
                      <a:r>
                        <a:rPr lang="en-US" sz="1800" dirty="0">
                          <a:solidFill>
                            <a:schemeClr val="tx1"/>
                          </a:solidFill>
                          <a:effectLst/>
                        </a:rPr>
                        <a:t> </a:t>
                      </a:r>
                      <a:r>
                        <a:rPr lang="en-US" sz="1800" dirty="0" err="1">
                          <a:solidFill>
                            <a:schemeClr val="tx1"/>
                          </a:solidFill>
                          <a:effectLst/>
                        </a:rPr>
                        <a:t>hulle</a:t>
                      </a:r>
                      <a:r>
                        <a:rPr lang="en-US" sz="1800" dirty="0">
                          <a:solidFill>
                            <a:schemeClr val="tx1"/>
                          </a:solidFill>
                          <a:effectLst/>
                        </a:rPr>
                        <a:t> die lam </a:t>
                      </a:r>
                      <a:r>
                        <a:rPr lang="en-US" sz="1800" dirty="0" err="1">
                          <a:solidFill>
                            <a:schemeClr val="tx1"/>
                          </a:solidFill>
                          <a:effectLst/>
                        </a:rPr>
                        <a:t>voer</a:t>
                      </a:r>
                      <a:r>
                        <a:rPr lang="en-US" sz="1800" dirty="0">
                          <a:solidFill>
                            <a:schemeClr val="tx1"/>
                          </a:solidFill>
                          <a:effectLst/>
                        </a:rPr>
                        <a:t> tot Nisan 14 </a:t>
                      </a:r>
                      <a:r>
                        <a:rPr lang="en-US" sz="1800" dirty="0" err="1">
                          <a:solidFill>
                            <a:schemeClr val="tx1"/>
                          </a:solidFill>
                          <a:effectLst/>
                        </a:rPr>
                        <a:t>wanneer</a:t>
                      </a:r>
                      <a:r>
                        <a:rPr lang="en-US" sz="1800" dirty="0">
                          <a:solidFill>
                            <a:schemeClr val="tx1"/>
                          </a:solidFill>
                          <a:effectLst/>
                        </a:rPr>
                        <a:t> die lam </a:t>
                      </a:r>
                      <a:r>
                        <a:rPr lang="en-US" sz="1800" dirty="0" err="1">
                          <a:solidFill>
                            <a:schemeClr val="tx1"/>
                          </a:solidFill>
                          <a:effectLst/>
                        </a:rPr>
                        <a:t>geslag</a:t>
                      </a:r>
                      <a:r>
                        <a:rPr lang="en-US" sz="1800" dirty="0">
                          <a:solidFill>
                            <a:schemeClr val="tx1"/>
                          </a:solidFill>
                          <a:effectLst/>
                        </a:rPr>
                        <a:t> is teen </a:t>
                      </a:r>
                      <a:r>
                        <a:rPr lang="en-US" sz="1800" dirty="0" err="1">
                          <a:solidFill>
                            <a:schemeClr val="tx1"/>
                          </a:solidFill>
                          <a:effectLst/>
                        </a:rPr>
                        <a:t>laat</a:t>
                      </a:r>
                      <a:r>
                        <a:rPr lang="en-US" sz="1800" dirty="0">
                          <a:solidFill>
                            <a:schemeClr val="tx1"/>
                          </a:solidFill>
                          <a:effectLst/>
                        </a:rPr>
                        <a:t> </a:t>
                      </a:r>
                      <a:r>
                        <a:rPr lang="en-US" sz="1800" dirty="0" err="1">
                          <a:solidFill>
                            <a:schemeClr val="tx1"/>
                          </a:solidFill>
                          <a:effectLst/>
                        </a:rPr>
                        <a:t>middag</a:t>
                      </a:r>
                      <a:r>
                        <a:rPr lang="en-US" sz="1800" dirty="0">
                          <a:solidFill>
                            <a:schemeClr val="tx1"/>
                          </a:solidFill>
                          <a:effectLst/>
                        </a:rPr>
                        <a:t>. Jesus het as die </a:t>
                      </a:r>
                      <a:r>
                        <a:rPr lang="en-US" sz="1800" dirty="0" err="1">
                          <a:solidFill>
                            <a:schemeClr val="tx1"/>
                          </a:solidFill>
                          <a:effectLst/>
                        </a:rPr>
                        <a:t>volmaakte</a:t>
                      </a:r>
                      <a:r>
                        <a:rPr lang="en-US" sz="1800" dirty="0">
                          <a:solidFill>
                            <a:schemeClr val="tx1"/>
                          </a:solidFill>
                          <a:effectLst/>
                        </a:rPr>
                        <a:t> Lam, sonder </a:t>
                      </a:r>
                      <a:r>
                        <a:rPr lang="en-US" sz="1800" dirty="0" err="1">
                          <a:solidFill>
                            <a:schemeClr val="tx1"/>
                          </a:solidFill>
                          <a:effectLst/>
                        </a:rPr>
                        <a:t>gebrek</a:t>
                      </a:r>
                      <a:r>
                        <a:rPr lang="en-US" sz="1800" dirty="0">
                          <a:solidFill>
                            <a:schemeClr val="tx1"/>
                          </a:solidFill>
                          <a:effectLst/>
                        </a:rPr>
                        <a:t>, in Jerusalem </a:t>
                      </a:r>
                      <a:r>
                        <a:rPr lang="en-US" sz="1800" dirty="0" err="1">
                          <a:solidFill>
                            <a:schemeClr val="tx1"/>
                          </a:solidFill>
                          <a:effectLst/>
                        </a:rPr>
                        <a:t>aangekom</a:t>
                      </a:r>
                      <a:r>
                        <a:rPr lang="en-US" sz="1800" dirty="0">
                          <a:solidFill>
                            <a:schemeClr val="tx1"/>
                          </a:solidFill>
                          <a:effectLst/>
                        </a:rPr>
                        <a:t> </a:t>
                      </a:r>
                      <a:r>
                        <a:rPr lang="en-US" sz="1800" dirty="0" err="1">
                          <a:solidFill>
                            <a:schemeClr val="tx1"/>
                          </a:solidFill>
                          <a:effectLst/>
                        </a:rPr>
                        <a:t>saam</a:t>
                      </a:r>
                      <a:r>
                        <a:rPr lang="en-US" sz="1800" dirty="0">
                          <a:solidFill>
                            <a:schemeClr val="tx1"/>
                          </a:solidFill>
                          <a:effectLst/>
                        </a:rPr>
                        <a:t> met die </a:t>
                      </a:r>
                      <a:r>
                        <a:rPr lang="en-US" sz="1800" dirty="0" err="1">
                          <a:solidFill>
                            <a:schemeClr val="tx1"/>
                          </a:solidFill>
                          <a:effectLst/>
                        </a:rPr>
                        <a:t>pelgrims</a:t>
                      </a:r>
                      <a:r>
                        <a:rPr lang="en-US" sz="1800" dirty="0">
                          <a:solidFill>
                            <a:schemeClr val="tx1"/>
                          </a:solidFill>
                          <a:effectLst/>
                        </a:rPr>
                        <a:t>. Hy is </a:t>
                      </a:r>
                      <a:r>
                        <a:rPr lang="en-US" sz="1800" dirty="0" err="1">
                          <a:solidFill>
                            <a:schemeClr val="tx1"/>
                          </a:solidFill>
                          <a:effectLst/>
                        </a:rPr>
                        <a:t>gevange</a:t>
                      </a:r>
                      <a:r>
                        <a:rPr lang="en-US" sz="1800" dirty="0">
                          <a:solidFill>
                            <a:schemeClr val="tx1"/>
                          </a:solidFill>
                          <a:effectLst/>
                        </a:rPr>
                        <a:t> </a:t>
                      </a:r>
                      <a:r>
                        <a:rPr lang="en-US" sz="1800" dirty="0" err="1">
                          <a:solidFill>
                            <a:schemeClr val="tx1"/>
                          </a:solidFill>
                          <a:effectLst/>
                        </a:rPr>
                        <a:t>geneem</a:t>
                      </a:r>
                      <a:r>
                        <a:rPr lang="en-US" sz="1800" dirty="0">
                          <a:solidFill>
                            <a:schemeClr val="tx1"/>
                          </a:solidFill>
                          <a:effectLst/>
                        </a:rPr>
                        <a:t> </a:t>
                      </a:r>
                      <a:r>
                        <a:rPr lang="en-US" sz="1800" dirty="0" err="1">
                          <a:solidFill>
                            <a:schemeClr val="tx1"/>
                          </a:solidFill>
                          <a:effectLst/>
                        </a:rPr>
                        <a:t>en</a:t>
                      </a:r>
                      <a:r>
                        <a:rPr lang="en-US" sz="1800" dirty="0">
                          <a:solidFill>
                            <a:schemeClr val="tx1"/>
                          </a:solidFill>
                          <a:effectLst/>
                        </a:rPr>
                        <a:t> </a:t>
                      </a:r>
                      <a:r>
                        <a:rPr lang="en-US" sz="1800" dirty="0" err="1">
                          <a:solidFill>
                            <a:schemeClr val="tx1"/>
                          </a:solidFill>
                          <a:effectLst/>
                        </a:rPr>
                        <a:t>na</a:t>
                      </a:r>
                      <a:r>
                        <a:rPr lang="en-US" sz="1800" dirty="0">
                          <a:solidFill>
                            <a:schemeClr val="tx1"/>
                          </a:solidFill>
                          <a:effectLst/>
                        </a:rPr>
                        <a:t> Herodus </a:t>
                      </a:r>
                      <a:r>
                        <a:rPr lang="en-US" sz="1800" dirty="0" err="1">
                          <a:solidFill>
                            <a:schemeClr val="tx1"/>
                          </a:solidFill>
                          <a:effectLst/>
                        </a:rPr>
                        <a:t>en</a:t>
                      </a:r>
                      <a:r>
                        <a:rPr lang="en-US" sz="1800" dirty="0">
                          <a:solidFill>
                            <a:schemeClr val="tx1"/>
                          </a:solidFill>
                          <a:effectLst/>
                        </a:rPr>
                        <a:t> Pilatus </a:t>
                      </a:r>
                      <a:r>
                        <a:rPr lang="en-US" sz="1800" dirty="0" err="1">
                          <a:solidFill>
                            <a:schemeClr val="tx1"/>
                          </a:solidFill>
                          <a:effectLst/>
                        </a:rPr>
                        <a:t>geneem</a:t>
                      </a:r>
                      <a:r>
                        <a:rPr lang="en-US" sz="1800" dirty="0">
                          <a:solidFill>
                            <a:schemeClr val="tx1"/>
                          </a:solidFill>
                          <a:effectLst/>
                        </a:rPr>
                        <a:t> wat </a:t>
                      </a:r>
                      <a:r>
                        <a:rPr lang="en-US" sz="1800" dirty="0" err="1">
                          <a:solidFill>
                            <a:schemeClr val="tx1"/>
                          </a:solidFill>
                          <a:effectLst/>
                        </a:rPr>
                        <a:t>beide</a:t>
                      </a:r>
                      <a:r>
                        <a:rPr lang="en-US" sz="1800" dirty="0">
                          <a:solidFill>
                            <a:schemeClr val="tx1"/>
                          </a:solidFill>
                          <a:effectLst/>
                        </a:rPr>
                        <a:t> Jesus sonder </a:t>
                      </a:r>
                      <a:r>
                        <a:rPr lang="en-US" sz="1800" dirty="0" err="1">
                          <a:solidFill>
                            <a:schemeClr val="tx1"/>
                          </a:solidFill>
                          <a:effectLst/>
                        </a:rPr>
                        <a:t>gebrek</a:t>
                      </a:r>
                      <a:r>
                        <a:rPr lang="en-US" sz="1800" dirty="0">
                          <a:solidFill>
                            <a:schemeClr val="tx1"/>
                          </a:solidFill>
                          <a:effectLst/>
                        </a:rPr>
                        <a:t> </a:t>
                      </a:r>
                      <a:r>
                        <a:rPr lang="en-US" sz="1800" dirty="0" err="1">
                          <a:solidFill>
                            <a:schemeClr val="tx1"/>
                          </a:solidFill>
                          <a:effectLst/>
                        </a:rPr>
                        <a:t>verklaar</a:t>
                      </a:r>
                      <a:r>
                        <a:rPr lang="en-US" sz="1800" dirty="0">
                          <a:solidFill>
                            <a:schemeClr val="tx1"/>
                          </a:solidFill>
                          <a:effectLst/>
                        </a:rPr>
                        <a:t> het. </a:t>
                      </a:r>
                      <a:r>
                        <a:rPr lang="en-US" sz="1800" dirty="0" err="1">
                          <a:solidFill>
                            <a:schemeClr val="tx1"/>
                          </a:solidFill>
                          <a:effectLst/>
                        </a:rPr>
                        <a:t>Daarna</a:t>
                      </a:r>
                      <a:r>
                        <a:rPr lang="en-US" sz="1800" dirty="0">
                          <a:solidFill>
                            <a:schemeClr val="tx1"/>
                          </a:solidFill>
                          <a:effectLst/>
                        </a:rPr>
                        <a:t> is Jesus op Nisan 14 </a:t>
                      </a:r>
                      <a:r>
                        <a:rPr lang="en-US" sz="1800" dirty="0" err="1">
                          <a:solidFill>
                            <a:schemeClr val="tx1"/>
                          </a:solidFill>
                          <a:effectLst/>
                        </a:rPr>
                        <a:t>gekruisig</a:t>
                      </a:r>
                      <a:r>
                        <a:rPr lang="en-US" sz="1800" dirty="0">
                          <a:solidFill>
                            <a:schemeClr val="tx1"/>
                          </a:solidFill>
                          <a:effectLst/>
                        </a:rPr>
                        <a:t> </a:t>
                      </a:r>
                      <a:r>
                        <a:rPr lang="en-US" sz="1800" dirty="0" err="1">
                          <a:solidFill>
                            <a:schemeClr val="tx1"/>
                          </a:solidFill>
                          <a:effectLst/>
                        </a:rPr>
                        <a:t>en</a:t>
                      </a:r>
                      <a:r>
                        <a:rPr lang="en-US" sz="1800" dirty="0">
                          <a:solidFill>
                            <a:schemeClr val="tx1"/>
                          </a:solidFill>
                          <a:effectLst/>
                        </a:rPr>
                        <a:t> het Hy </a:t>
                      </a:r>
                      <a:r>
                        <a:rPr lang="en-US" sz="1800" dirty="0" err="1">
                          <a:solidFill>
                            <a:schemeClr val="tx1"/>
                          </a:solidFill>
                          <a:effectLst/>
                        </a:rPr>
                        <a:t>gesterf</a:t>
                      </a:r>
                      <a:r>
                        <a:rPr lang="en-US" sz="1800" dirty="0">
                          <a:solidFill>
                            <a:schemeClr val="tx1"/>
                          </a:solidFill>
                          <a:effectLst/>
                        </a:rPr>
                        <a:t> </a:t>
                      </a:r>
                      <a:r>
                        <a:rPr lang="en-US" sz="1800" dirty="0" err="1">
                          <a:solidFill>
                            <a:schemeClr val="tx1"/>
                          </a:solidFill>
                          <a:effectLst/>
                        </a:rPr>
                        <a:t>aan</a:t>
                      </a:r>
                      <a:r>
                        <a:rPr lang="en-US" sz="1800" dirty="0">
                          <a:solidFill>
                            <a:schemeClr val="tx1"/>
                          </a:solidFill>
                          <a:effectLst/>
                        </a:rPr>
                        <a:t> die </a:t>
                      </a:r>
                      <a:r>
                        <a:rPr lang="en-US" sz="1800" dirty="0" err="1">
                          <a:solidFill>
                            <a:schemeClr val="tx1"/>
                          </a:solidFill>
                          <a:effectLst/>
                        </a:rPr>
                        <a:t>kruis</a:t>
                      </a:r>
                      <a:r>
                        <a:rPr lang="en-US" sz="1800" dirty="0">
                          <a:solidFill>
                            <a:schemeClr val="tx1"/>
                          </a:solidFill>
                          <a:effectLst/>
                        </a:rPr>
                        <a:t> teen </a:t>
                      </a:r>
                      <a:r>
                        <a:rPr lang="en-US" sz="1800" dirty="0" err="1">
                          <a:solidFill>
                            <a:schemeClr val="tx1"/>
                          </a:solidFill>
                          <a:effectLst/>
                        </a:rPr>
                        <a:t>laat</a:t>
                      </a:r>
                      <a:r>
                        <a:rPr lang="en-US" sz="1800" dirty="0">
                          <a:solidFill>
                            <a:schemeClr val="tx1"/>
                          </a:solidFill>
                          <a:effectLst/>
                        </a:rPr>
                        <a:t> </a:t>
                      </a:r>
                      <a:r>
                        <a:rPr lang="en-US" sz="1800" dirty="0" err="1">
                          <a:solidFill>
                            <a:schemeClr val="tx1"/>
                          </a:solidFill>
                          <a:effectLst/>
                        </a:rPr>
                        <a:t>middag</a:t>
                      </a:r>
                      <a:r>
                        <a:rPr lang="en-US" sz="1800" dirty="0">
                          <a:solidFill>
                            <a:schemeClr val="tx1"/>
                          </a:solidFill>
                          <a:effectLst/>
                        </a:rPr>
                        <a:t>.</a:t>
                      </a:r>
                      <a:endParaRPr lang="en-ZA"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07922458"/>
                  </a:ext>
                </a:extLst>
              </a:tr>
            </a:tbl>
          </a:graphicData>
        </a:graphic>
      </p:graphicFrame>
    </p:spTree>
    <p:extLst>
      <p:ext uri="{BB962C8B-B14F-4D97-AF65-F5344CB8AC3E}">
        <p14:creationId xmlns:p14="http://schemas.microsoft.com/office/powerpoint/2010/main" val="736335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9B92C6F7-9AA5-4C93-A860-D8A87A590ECE}"/>
              </a:ext>
            </a:extLst>
          </p:cNvPr>
          <p:cNvSpPr>
            <a:spLocks noGrp="1"/>
          </p:cNvSpPr>
          <p:nvPr>
            <p:ph type="title"/>
          </p:nvPr>
        </p:nvSpPr>
        <p:spPr>
          <a:xfrm>
            <a:off x="338604" y="43235"/>
            <a:ext cx="11290856" cy="549275"/>
          </a:xfrm>
        </p:spPr>
        <p:txBody>
          <a:bodyPr>
            <a:noAutofit/>
          </a:bodyPr>
          <a:lstStyle/>
          <a:p>
            <a:pPr algn="ctr"/>
            <a:r>
              <a:rPr lang="en-US" sz="3200" b="1" dirty="0">
                <a:solidFill>
                  <a:srgbClr val="FF0000"/>
                </a:solidFill>
                <a:effectLst>
                  <a:outerShdw blurRad="50800" dist="38100" dir="2700000" algn="tl" rotWithShape="0">
                    <a:prstClr val="black">
                      <a:alpha val="40000"/>
                    </a:prstClr>
                  </a:outerShdw>
                </a:effectLst>
              </a:rPr>
              <a:t>Die </a:t>
            </a:r>
            <a:r>
              <a:rPr lang="en-US" sz="3200" b="1" dirty="0" err="1">
                <a:solidFill>
                  <a:srgbClr val="FF0000"/>
                </a:solidFill>
                <a:effectLst>
                  <a:outerShdw blurRad="50800" dist="38100" dir="2700000" algn="tl" rotWithShape="0">
                    <a:prstClr val="black">
                      <a:alpha val="40000"/>
                    </a:prstClr>
                  </a:outerShdw>
                </a:effectLst>
              </a:rPr>
              <a:t>Dienaar</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deurboor</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vir</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ons</a:t>
            </a:r>
            <a:r>
              <a:rPr lang="en-US" sz="3200" b="1" dirty="0">
                <a:solidFill>
                  <a:srgbClr val="FF0000"/>
                </a:solidFill>
                <a:effectLst>
                  <a:outerShdw blurRad="50800" dist="38100" dir="2700000" algn="tl" rotWithShape="0">
                    <a:prstClr val="black">
                      <a:alpha val="40000"/>
                    </a:prstClr>
                  </a:outerShdw>
                </a:effectLst>
              </a:rPr>
              <a:t> sondes</a:t>
            </a:r>
            <a:endParaRPr lang="en-ZA" sz="3200" dirty="0">
              <a:solidFill>
                <a:srgbClr val="FF0000"/>
              </a:solidFill>
              <a:effectLst>
                <a:outerShdw blurRad="50800" dist="38100" dir="2700000" algn="tl" rotWithShape="0">
                  <a:prstClr val="black">
                    <a:alpha val="40000"/>
                  </a:prstClr>
                </a:outerShdw>
              </a:effectLst>
            </a:endParaRPr>
          </a:p>
        </p:txBody>
      </p:sp>
      <p:graphicFrame>
        <p:nvGraphicFramePr>
          <p:cNvPr id="3" name="Table 2">
            <a:extLst>
              <a:ext uri="{FF2B5EF4-FFF2-40B4-BE49-F238E27FC236}">
                <a16:creationId xmlns:a16="http://schemas.microsoft.com/office/drawing/2014/main" id="{4CC3A0BE-0989-4986-9050-0C30BDA778B4}"/>
              </a:ext>
            </a:extLst>
          </p:cNvPr>
          <p:cNvGraphicFramePr>
            <a:graphicFrameLocks noGrp="1"/>
          </p:cNvGraphicFramePr>
          <p:nvPr/>
        </p:nvGraphicFramePr>
        <p:xfrm>
          <a:off x="338604" y="592510"/>
          <a:ext cx="11514791" cy="6126480"/>
        </p:xfrm>
        <a:graphic>
          <a:graphicData uri="http://schemas.openxmlformats.org/drawingml/2006/table">
            <a:tbl>
              <a:tblPr firstRow="1" firstCol="1" lastRow="1" lastCol="1" bandRow="1" bandCol="1">
                <a:tableStyleId>{5C22544A-7EE6-4342-B048-85BDC9FD1C3A}</a:tableStyleId>
              </a:tblPr>
              <a:tblGrid>
                <a:gridCol w="5726294">
                  <a:extLst>
                    <a:ext uri="{9D8B030D-6E8A-4147-A177-3AD203B41FA5}">
                      <a16:colId xmlns:a16="http://schemas.microsoft.com/office/drawing/2014/main" val="3482082039"/>
                    </a:ext>
                  </a:extLst>
                </a:gridCol>
                <a:gridCol w="5788497">
                  <a:extLst>
                    <a:ext uri="{9D8B030D-6E8A-4147-A177-3AD203B41FA5}">
                      <a16:colId xmlns:a16="http://schemas.microsoft.com/office/drawing/2014/main" val="1157251414"/>
                    </a:ext>
                  </a:extLst>
                </a:gridCol>
              </a:tblGrid>
              <a:tr h="4351338">
                <a:tc>
                  <a:txBody>
                    <a:bodyPr/>
                    <a:lstStyle/>
                    <a:p>
                      <a:pPr marL="0" indent="0" algn="just">
                        <a:spcAft>
                          <a:spcPts val="600"/>
                        </a:spcAft>
                      </a:pPr>
                      <a:r>
                        <a:rPr lang="en-US" sz="1400" dirty="0">
                          <a:solidFill>
                            <a:srgbClr val="00B050"/>
                          </a:solidFill>
                          <a:effectLst/>
                        </a:rPr>
                        <a:t>Jesaja 53:1-12: </a:t>
                      </a:r>
                      <a:r>
                        <a:rPr lang="en-US" sz="1400" i="1" dirty="0">
                          <a:solidFill>
                            <a:srgbClr val="00B050"/>
                          </a:solidFill>
                          <a:effectLst/>
                        </a:rPr>
                        <a:t>“</a:t>
                      </a:r>
                      <a:r>
                        <a:rPr lang="en-US" sz="1400" i="1" baseline="30000" dirty="0">
                          <a:solidFill>
                            <a:srgbClr val="00B050"/>
                          </a:solidFill>
                          <a:effectLst/>
                        </a:rPr>
                        <a:t>1</a:t>
                      </a:r>
                      <a:r>
                        <a:rPr lang="en-US" sz="1400" i="1" dirty="0">
                          <a:solidFill>
                            <a:srgbClr val="00B050"/>
                          </a:solidFill>
                          <a:effectLst/>
                        </a:rPr>
                        <a:t>Wie </a:t>
                      </a:r>
                      <a:r>
                        <a:rPr lang="en-US" sz="1400" i="1" dirty="0" err="1">
                          <a:solidFill>
                            <a:srgbClr val="00B050"/>
                          </a:solidFill>
                          <a:effectLst/>
                        </a:rPr>
                        <a:t>sal</a:t>
                      </a:r>
                      <a:r>
                        <a:rPr lang="en-US" sz="1400" i="1" dirty="0">
                          <a:solidFill>
                            <a:srgbClr val="00B050"/>
                          </a:solidFill>
                          <a:effectLst/>
                        </a:rPr>
                        <a:t> </a:t>
                      </a:r>
                      <a:r>
                        <a:rPr lang="en-US" sz="1400" i="1" dirty="0" err="1">
                          <a:solidFill>
                            <a:srgbClr val="00B050"/>
                          </a:solidFill>
                          <a:effectLst/>
                        </a:rPr>
                        <a:t>ons</a:t>
                      </a:r>
                      <a:r>
                        <a:rPr lang="en-US" sz="1400" i="1" dirty="0">
                          <a:solidFill>
                            <a:srgbClr val="00B050"/>
                          </a:solidFill>
                          <a:effectLst/>
                        </a:rPr>
                        <a:t> </a:t>
                      </a:r>
                      <a:r>
                        <a:rPr lang="en-US" sz="1400" i="1" dirty="0" err="1">
                          <a:solidFill>
                            <a:srgbClr val="00B050"/>
                          </a:solidFill>
                          <a:effectLst/>
                        </a:rPr>
                        <a:t>glo</a:t>
                      </a:r>
                      <a:r>
                        <a:rPr lang="en-US" sz="1400" i="1" dirty="0">
                          <a:solidFill>
                            <a:srgbClr val="00B050"/>
                          </a:solidFill>
                          <a:effectLst/>
                        </a:rPr>
                        <a:t> as </a:t>
                      </a:r>
                      <a:r>
                        <a:rPr lang="en-US" sz="1400" i="1" dirty="0" err="1">
                          <a:solidFill>
                            <a:srgbClr val="00B050"/>
                          </a:solidFill>
                          <a:effectLst/>
                        </a:rPr>
                        <a:t>ons</a:t>
                      </a:r>
                      <a:r>
                        <a:rPr lang="en-US" sz="1400" i="1" dirty="0">
                          <a:solidFill>
                            <a:srgbClr val="00B050"/>
                          </a:solidFill>
                          <a:effectLst/>
                        </a:rPr>
                        <a:t> </a:t>
                      </a:r>
                      <a:r>
                        <a:rPr lang="en-US" sz="1400" i="1" dirty="0" err="1">
                          <a:solidFill>
                            <a:srgbClr val="00B050"/>
                          </a:solidFill>
                          <a:effectLst/>
                        </a:rPr>
                        <a:t>hiervan</a:t>
                      </a:r>
                      <a:r>
                        <a:rPr lang="en-US" sz="1400" i="1" dirty="0">
                          <a:solidFill>
                            <a:srgbClr val="00B050"/>
                          </a:solidFill>
                          <a:effectLst/>
                        </a:rPr>
                        <a:t> </a:t>
                      </a:r>
                      <a:r>
                        <a:rPr lang="en-US" sz="1400" i="1" dirty="0" err="1">
                          <a:solidFill>
                            <a:srgbClr val="00B050"/>
                          </a:solidFill>
                          <a:effectLst/>
                        </a:rPr>
                        <a:t>vertel</a:t>
                      </a:r>
                      <a:r>
                        <a:rPr lang="en-US" sz="1400" i="1" dirty="0">
                          <a:solidFill>
                            <a:srgbClr val="00B050"/>
                          </a:solidFill>
                          <a:effectLst/>
                        </a:rPr>
                        <a:t>? Wie </a:t>
                      </a:r>
                      <a:r>
                        <a:rPr lang="en-US" sz="1400" i="1" dirty="0" err="1">
                          <a:solidFill>
                            <a:srgbClr val="00B050"/>
                          </a:solidFill>
                          <a:effectLst/>
                        </a:rPr>
                        <a:t>sal</a:t>
                      </a:r>
                      <a:r>
                        <a:rPr lang="en-US" sz="1400" i="1" dirty="0">
                          <a:solidFill>
                            <a:srgbClr val="00B050"/>
                          </a:solidFill>
                          <a:effectLst/>
                        </a:rPr>
                        <a:t> die mag van die Here </a:t>
                      </a:r>
                      <a:r>
                        <a:rPr lang="en-US" sz="1400" i="1" dirty="0" err="1">
                          <a:solidFill>
                            <a:srgbClr val="00B050"/>
                          </a:solidFill>
                          <a:effectLst/>
                        </a:rPr>
                        <a:t>hierin</a:t>
                      </a:r>
                      <a:r>
                        <a:rPr lang="en-US" sz="1400" i="1" dirty="0">
                          <a:solidFill>
                            <a:srgbClr val="00B050"/>
                          </a:solidFill>
                          <a:effectLst/>
                        </a:rPr>
                        <a:t> </a:t>
                      </a:r>
                      <a:r>
                        <a:rPr lang="en-US" sz="1400" i="1" dirty="0" err="1">
                          <a:solidFill>
                            <a:srgbClr val="00B050"/>
                          </a:solidFill>
                          <a:effectLst/>
                        </a:rPr>
                        <a:t>kan</a:t>
                      </a:r>
                      <a:r>
                        <a:rPr lang="en-US" sz="1400" i="1" dirty="0">
                          <a:solidFill>
                            <a:srgbClr val="00B050"/>
                          </a:solidFill>
                          <a:effectLst/>
                        </a:rPr>
                        <a:t> </a:t>
                      </a:r>
                      <a:r>
                        <a:rPr lang="en-US" sz="1400" i="1" dirty="0" err="1">
                          <a:solidFill>
                            <a:srgbClr val="00B050"/>
                          </a:solidFill>
                          <a:effectLst/>
                        </a:rPr>
                        <a:t>raaksien</a:t>
                      </a:r>
                      <a:r>
                        <a:rPr lang="en-US" sz="1400" i="1" dirty="0">
                          <a:solidFill>
                            <a:srgbClr val="00B050"/>
                          </a:solidFill>
                          <a:effectLst/>
                        </a:rPr>
                        <a:t>? </a:t>
                      </a:r>
                      <a:r>
                        <a:rPr lang="en-US" sz="1400" i="1" baseline="30000" dirty="0">
                          <a:solidFill>
                            <a:srgbClr val="00B050"/>
                          </a:solidFill>
                          <a:effectLst/>
                        </a:rPr>
                        <a:t>2</a:t>
                      </a:r>
                      <a:r>
                        <a:rPr lang="en-US" sz="1400" i="1" dirty="0">
                          <a:solidFill>
                            <a:srgbClr val="00B050"/>
                          </a:solidFill>
                          <a:effectLst/>
                        </a:rPr>
                        <a:t>Die </a:t>
                      </a:r>
                      <a:r>
                        <a:rPr lang="en-US" sz="1400" i="1" dirty="0" err="1">
                          <a:solidFill>
                            <a:srgbClr val="00B050"/>
                          </a:solidFill>
                          <a:effectLst/>
                        </a:rPr>
                        <a:t>dienaar</a:t>
                      </a:r>
                      <a:r>
                        <a:rPr lang="en-US" sz="1400" i="1" dirty="0">
                          <a:solidFill>
                            <a:srgbClr val="00B050"/>
                          </a:solidFill>
                          <a:effectLst/>
                        </a:rPr>
                        <a:t> was </a:t>
                      </a:r>
                      <a:r>
                        <a:rPr lang="en-US" sz="1400" i="1" dirty="0" err="1">
                          <a:solidFill>
                            <a:srgbClr val="00B050"/>
                          </a:solidFill>
                          <a:effectLst/>
                        </a:rPr>
                        <a:t>soos</a:t>
                      </a:r>
                      <a:r>
                        <a:rPr lang="en-US" sz="1400" i="1" dirty="0">
                          <a:solidFill>
                            <a:srgbClr val="00B050"/>
                          </a:solidFill>
                          <a:effectLst/>
                        </a:rPr>
                        <a:t> ‘n loot wat </a:t>
                      </a:r>
                      <a:r>
                        <a:rPr lang="en-US" sz="1400" i="1" dirty="0" err="1">
                          <a:solidFill>
                            <a:srgbClr val="00B050"/>
                          </a:solidFill>
                          <a:effectLst/>
                        </a:rPr>
                        <a:t>voor</a:t>
                      </a:r>
                      <a:r>
                        <a:rPr lang="en-US" sz="1400" i="1" dirty="0">
                          <a:solidFill>
                            <a:srgbClr val="00B050"/>
                          </a:solidFill>
                          <a:effectLst/>
                        </a:rPr>
                        <a:t> die Here </a:t>
                      </a:r>
                      <a:r>
                        <a:rPr lang="en-US" sz="1400" i="1" dirty="0" err="1">
                          <a:solidFill>
                            <a:srgbClr val="00B050"/>
                          </a:solidFill>
                          <a:effectLst/>
                        </a:rPr>
                        <a:t>uitspruit</a:t>
                      </a:r>
                      <a:r>
                        <a:rPr lang="en-US" sz="1400" i="1" dirty="0">
                          <a:solidFill>
                            <a:srgbClr val="00B050"/>
                          </a:solidFill>
                          <a:effectLst/>
                        </a:rPr>
                        <a:t>, </a:t>
                      </a:r>
                      <a:r>
                        <a:rPr lang="en-US" sz="1400" i="1" dirty="0" err="1">
                          <a:solidFill>
                            <a:srgbClr val="00B050"/>
                          </a:solidFill>
                          <a:effectLst/>
                        </a:rPr>
                        <a:t>soos</a:t>
                      </a:r>
                      <a:r>
                        <a:rPr lang="en-US" sz="1400" i="1" dirty="0">
                          <a:solidFill>
                            <a:srgbClr val="00B050"/>
                          </a:solidFill>
                          <a:effectLst/>
                        </a:rPr>
                        <a:t> ‘n plant wat </a:t>
                      </a:r>
                      <a:r>
                        <a:rPr lang="en-US" sz="1400" i="1" dirty="0" err="1">
                          <a:solidFill>
                            <a:srgbClr val="00B050"/>
                          </a:solidFill>
                          <a:effectLst/>
                        </a:rPr>
                        <a:t>wortel</a:t>
                      </a:r>
                      <a:r>
                        <a:rPr lang="en-US" sz="1400" i="1" dirty="0">
                          <a:solidFill>
                            <a:srgbClr val="00B050"/>
                          </a:solidFill>
                          <a:effectLst/>
                        </a:rPr>
                        <a:t> </a:t>
                      </a:r>
                      <a:r>
                        <a:rPr lang="en-US" sz="1400" i="1" dirty="0" err="1">
                          <a:solidFill>
                            <a:srgbClr val="00B050"/>
                          </a:solidFill>
                          <a:effectLst/>
                        </a:rPr>
                        <a:t>skiet</a:t>
                      </a:r>
                      <a:r>
                        <a:rPr lang="en-US" sz="1400" i="1" dirty="0">
                          <a:solidFill>
                            <a:srgbClr val="00B050"/>
                          </a:solidFill>
                          <a:effectLst/>
                        </a:rPr>
                        <a:t> in </a:t>
                      </a:r>
                      <a:r>
                        <a:rPr lang="en-US" sz="1400" i="1" dirty="0" err="1">
                          <a:solidFill>
                            <a:srgbClr val="00B050"/>
                          </a:solidFill>
                          <a:effectLst/>
                        </a:rPr>
                        <a:t>droë</a:t>
                      </a:r>
                      <a:r>
                        <a:rPr lang="en-US" sz="1400" i="1" dirty="0">
                          <a:solidFill>
                            <a:srgbClr val="00B050"/>
                          </a:solidFill>
                          <a:effectLst/>
                        </a:rPr>
                        <a:t> </a:t>
                      </a:r>
                      <a:r>
                        <a:rPr lang="en-US" sz="1400" i="1" dirty="0" err="1">
                          <a:solidFill>
                            <a:srgbClr val="00B050"/>
                          </a:solidFill>
                          <a:effectLst/>
                        </a:rPr>
                        <a:t>grond</a:t>
                      </a:r>
                      <a:r>
                        <a:rPr lang="en-US" sz="1400" i="1" dirty="0">
                          <a:solidFill>
                            <a:srgbClr val="00B050"/>
                          </a:solidFill>
                          <a:effectLst/>
                        </a:rPr>
                        <a:t>. Hy het </a:t>
                      </a:r>
                      <a:r>
                        <a:rPr lang="en-US" sz="1400" i="1" dirty="0" err="1">
                          <a:solidFill>
                            <a:srgbClr val="00B050"/>
                          </a:solidFill>
                          <a:effectLst/>
                        </a:rPr>
                        <a:t>nie</a:t>
                      </a:r>
                      <a:r>
                        <a:rPr lang="en-US" sz="1400" i="1" dirty="0">
                          <a:solidFill>
                            <a:srgbClr val="00B050"/>
                          </a:solidFill>
                          <a:effectLst/>
                        </a:rPr>
                        <a:t> </a:t>
                      </a:r>
                      <a:r>
                        <a:rPr lang="en-US" sz="1400" i="1" dirty="0" err="1">
                          <a:solidFill>
                            <a:srgbClr val="00B050"/>
                          </a:solidFill>
                          <a:effectLst/>
                        </a:rPr>
                        <a:t>skoonheid</a:t>
                      </a:r>
                      <a:r>
                        <a:rPr lang="en-US" sz="1400" i="1" dirty="0">
                          <a:solidFill>
                            <a:srgbClr val="00B050"/>
                          </a:solidFill>
                          <a:effectLst/>
                        </a:rPr>
                        <a:t> of </a:t>
                      </a:r>
                      <a:r>
                        <a:rPr lang="en-US" sz="1400" i="1" dirty="0" err="1">
                          <a:solidFill>
                            <a:srgbClr val="00B050"/>
                          </a:solidFill>
                          <a:effectLst/>
                        </a:rPr>
                        <a:t>prag</a:t>
                      </a:r>
                      <a:r>
                        <a:rPr lang="en-US" sz="1400" i="1" dirty="0">
                          <a:solidFill>
                            <a:srgbClr val="00B050"/>
                          </a:solidFill>
                          <a:effectLst/>
                        </a:rPr>
                        <a:t> </a:t>
                      </a:r>
                      <a:r>
                        <a:rPr lang="en-US" sz="1400" i="1" dirty="0" err="1">
                          <a:solidFill>
                            <a:srgbClr val="00B050"/>
                          </a:solidFill>
                          <a:effectLst/>
                        </a:rPr>
                        <a:t>gehad</a:t>
                      </a:r>
                      <a:r>
                        <a:rPr lang="en-US" sz="1400" i="1" dirty="0">
                          <a:solidFill>
                            <a:srgbClr val="00B050"/>
                          </a:solidFill>
                          <a:effectLst/>
                        </a:rPr>
                        <a:t> </a:t>
                      </a:r>
                      <a:r>
                        <a:rPr lang="en-US" sz="1400" i="1" dirty="0" err="1">
                          <a:solidFill>
                            <a:srgbClr val="00B050"/>
                          </a:solidFill>
                          <a:effectLst/>
                        </a:rPr>
                        <a:t>dat</a:t>
                      </a:r>
                      <a:r>
                        <a:rPr lang="en-US" sz="1400" i="1" dirty="0">
                          <a:solidFill>
                            <a:srgbClr val="00B050"/>
                          </a:solidFill>
                          <a:effectLst/>
                        </a:rPr>
                        <a:t> </a:t>
                      </a:r>
                      <a:r>
                        <a:rPr lang="en-US" sz="1400" i="1" dirty="0" err="1">
                          <a:solidFill>
                            <a:srgbClr val="00B050"/>
                          </a:solidFill>
                          <a:effectLst/>
                        </a:rPr>
                        <a:t>ons</a:t>
                      </a:r>
                      <a:r>
                        <a:rPr lang="en-US" sz="1400" i="1" dirty="0">
                          <a:solidFill>
                            <a:srgbClr val="00B050"/>
                          </a:solidFill>
                          <a:effectLst/>
                        </a:rPr>
                        <a:t> </a:t>
                      </a:r>
                      <a:r>
                        <a:rPr lang="en-US" sz="1400" i="1" dirty="0" err="1">
                          <a:solidFill>
                            <a:srgbClr val="00B050"/>
                          </a:solidFill>
                          <a:effectLst/>
                        </a:rPr>
                        <a:t>na</a:t>
                      </a:r>
                      <a:r>
                        <a:rPr lang="en-US" sz="1400" i="1" dirty="0">
                          <a:solidFill>
                            <a:srgbClr val="00B050"/>
                          </a:solidFill>
                          <a:effectLst/>
                        </a:rPr>
                        <a:t> </a:t>
                      </a:r>
                      <a:r>
                        <a:rPr lang="en-US" sz="1400" i="1" dirty="0" err="1">
                          <a:solidFill>
                            <a:srgbClr val="00B050"/>
                          </a:solidFill>
                          <a:effectLst/>
                        </a:rPr>
                        <a:t>hom</a:t>
                      </a:r>
                      <a:r>
                        <a:rPr lang="en-US" sz="1400" i="1" dirty="0">
                          <a:solidFill>
                            <a:srgbClr val="00B050"/>
                          </a:solidFill>
                          <a:effectLst/>
                        </a:rPr>
                        <a:t> sou </a:t>
                      </a:r>
                      <a:r>
                        <a:rPr lang="en-US" sz="1400" i="1" dirty="0" err="1">
                          <a:solidFill>
                            <a:srgbClr val="00B050"/>
                          </a:solidFill>
                          <a:effectLst/>
                        </a:rPr>
                        <a:t>kyk</a:t>
                      </a:r>
                      <a:r>
                        <a:rPr lang="en-US" sz="1400" i="1" dirty="0">
                          <a:solidFill>
                            <a:srgbClr val="00B050"/>
                          </a:solidFill>
                          <a:effectLst/>
                        </a:rPr>
                        <a:t> </a:t>
                      </a:r>
                      <a:r>
                        <a:rPr lang="en-US" sz="1400" i="1" dirty="0" err="1">
                          <a:solidFill>
                            <a:srgbClr val="00B050"/>
                          </a:solidFill>
                          <a:effectLst/>
                        </a:rPr>
                        <a:t>nie</a:t>
                      </a:r>
                      <a:r>
                        <a:rPr lang="en-US" sz="1400" i="1" dirty="0">
                          <a:solidFill>
                            <a:srgbClr val="00B050"/>
                          </a:solidFill>
                          <a:effectLst/>
                        </a:rPr>
                        <a:t>, </a:t>
                      </a:r>
                      <a:r>
                        <a:rPr lang="en-US" sz="1400" i="1" dirty="0" err="1">
                          <a:solidFill>
                            <a:srgbClr val="00B050"/>
                          </a:solidFill>
                          <a:effectLst/>
                        </a:rPr>
                        <a:t>nie</a:t>
                      </a:r>
                      <a:r>
                        <a:rPr lang="en-US" sz="1400" i="1" dirty="0">
                          <a:solidFill>
                            <a:srgbClr val="00B050"/>
                          </a:solidFill>
                          <a:effectLst/>
                        </a:rPr>
                        <a:t> die </a:t>
                      </a:r>
                      <a:r>
                        <a:rPr lang="en-US" sz="1400" i="1" dirty="0" err="1">
                          <a:solidFill>
                            <a:srgbClr val="00B050"/>
                          </a:solidFill>
                          <a:effectLst/>
                        </a:rPr>
                        <a:t>voorkoms</a:t>
                      </a:r>
                      <a:r>
                        <a:rPr lang="en-US" sz="1400" i="1" dirty="0">
                          <a:solidFill>
                            <a:srgbClr val="00B050"/>
                          </a:solidFill>
                          <a:effectLst/>
                        </a:rPr>
                        <a:t> </a:t>
                      </a:r>
                      <a:r>
                        <a:rPr lang="en-US" sz="1400" i="1" dirty="0" err="1">
                          <a:solidFill>
                            <a:srgbClr val="00B050"/>
                          </a:solidFill>
                          <a:effectLst/>
                        </a:rPr>
                        <a:t>dat</a:t>
                      </a:r>
                      <a:r>
                        <a:rPr lang="en-US" sz="1400" i="1" dirty="0">
                          <a:solidFill>
                            <a:srgbClr val="00B050"/>
                          </a:solidFill>
                          <a:effectLst/>
                        </a:rPr>
                        <a:t> </a:t>
                      </a:r>
                      <a:r>
                        <a:rPr lang="en-US" sz="1400" i="1" dirty="0" err="1">
                          <a:solidFill>
                            <a:srgbClr val="00B050"/>
                          </a:solidFill>
                          <a:effectLst/>
                        </a:rPr>
                        <a:t>ons</a:t>
                      </a:r>
                      <a:r>
                        <a:rPr lang="en-US" sz="1400" i="1" dirty="0">
                          <a:solidFill>
                            <a:srgbClr val="00B050"/>
                          </a:solidFill>
                          <a:effectLst/>
                        </a:rPr>
                        <a:t> van </a:t>
                      </a:r>
                      <a:r>
                        <a:rPr lang="en-US" sz="1400" i="1" dirty="0" err="1">
                          <a:solidFill>
                            <a:srgbClr val="00B050"/>
                          </a:solidFill>
                          <a:effectLst/>
                        </a:rPr>
                        <a:t>hom</a:t>
                      </a:r>
                      <a:r>
                        <a:rPr lang="en-US" sz="1400" i="1" dirty="0">
                          <a:solidFill>
                            <a:srgbClr val="00B050"/>
                          </a:solidFill>
                          <a:effectLst/>
                        </a:rPr>
                        <a:t> sou </a:t>
                      </a:r>
                      <a:r>
                        <a:rPr lang="en-US" sz="1400" i="1" dirty="0" err="1">
                          <a:solidFill>
                            <a:srgbClr val="00B050"/>
                          </a:solidFill>
                          <a:effectLst/>
                        </a:rPr>
                        <a:t>hou</a:t>
                      </a:r>
                      <a:r>
                        <a:rPr lang="en-US" sz="1400" i="1" dirty="0">
                          <a:solidFill>
                            <a:srgbClr val="00B050"/>
                          </a:solidFill>
                          <a:effectLst/>
                        </a:rPr>
                        <a:t> </a:t>
                      </a:r>
                      <a:r>
                        <a:rPr lang="en-US" sz="1400" i="1" dirty="0" err="1">
                          <a:solidFill>
                            <a:srgbClr val="00B050"/>
                          </a:solidFill>
                          <a:effectLst/>
                        </a:rPr>
                        <a:t>nie</a:t>
                      </a:r>
                      <a:r>
                        <a:rPr lang="en-US" sz="1400" i="1" dirty="0">
                          <a:solidFill>
                            <a:srgbClr val="00B050"/>
                          </a:solidFill>
                          <a:effectLst/>
                        </a:rPr>
                        <a:t>. </a:t>
                      </a:r>
                      <a:r>
                        <a:rPr lang="en-US" sz="1400" i="1" baseline="30000" dirty="0">
                          <a:solidFill>
                            <a:srgbClr val="00B050"/>
                          </a:solidFill>
                          <a:effectLst/>
                        </a:rPr>
                        <a:t>3</a:t>
                      </a:r>
                      <a:r>
                        <a:rPr lang="en-US" sz="1400" i="1" dirty="0">
                          <a:solidFill>
                            <a:srgbClr val="00B050"/>
                          </a:solidFill>
                          <a:effectLst/>
                        </a:rPr>
                        <a:t>Hy was </a:t>
                      </a:r>
                      <a:r>
                        <a:rPr lang="en-US" sz="1400" i="1" dirty="0" err="1">
                          <a:solidFill>
                            <a:srgbClr val="00B050"/>
                          </a:solidFill>
                          <a:effectLst/>
                        </a:rPr>
                        <a:t>verag</a:t>
                      </a:r>
                      <a:r>
                        <a:rPr lang="en-US" sz="1400" i="1" dirty="0">
                          <a:solidFill>
                            <a:srgbClr val="00B050"/>
                          </a:solidFill>
                          <a:effectLst/>
                        </a:rPr>
                        <a:t> </a:t>
                      </a:r>
                      <a:r>
                        <a:rPr lang="en-US" sz="1400" i="1" dirty="0" err="1">
                          <a:solidFill>
                            <a:srgbClr val="00B050"/>
                          </a:solidFill>
                          <a:effectLst/>
                        </a:rPr>
                        <a:t>en</a:t>
                      </a:r>
                      <a:r>
                        <a:rPr lang="en-US" sz="1400" i="1" dirty="0">
                          <a:solidFill>
                            <a:srgbClr val="00B050"/>
                          </a:solidFill>
                          <a:effectLst/>
                        </a:rPr>
                        <a:t> </a:t>
                      </a:r>
                      <a:r>
                        <a:rPr lang="en-US" sz="1400" i="1" dirty="0" err="1">
                          <a:solidFill>
                            <a:srgbClr val="00B050"/>
                          </a:solidFill>
                          <a:effectLst/>
                        </a:rPr>
                        <a:t>deur</a:t>
                      </a:r>
                      <a:r>
                        <a:rPr lang="en-US" sz="1400" i="1" dirty="0">
                          <a:solidFill>
                            <a:srgbClr val="00B050"/>
                          </a:solidFill>
                          <a:effectLst/>
                        </a:rPr>
                        <a:t> die </a:t>
                      </a:r>
                      <a:r>
                        <a:rPr lang="en-US" sz="1400" i="1" dirty="0" err="1">
                          <a:solidFill>
                            <a:srgbClr val="00B050"/>
                          </a:solidFill>
                          <a:effectLst/>
                        </a:rPr>
                        <a:t>mense</a:t>
                      </a:r>
                      <a:r>
                        <a:rPr lang="en-US" sz="1400" i="1" dirty="0">
                          <a:solidFill>
                            <a:srgbClr val="00B050"/>
                          </a:solidFill>
                          <a:effectLst/>
                        </a:rPr>
                        <a:t> </a:t>
                      </a:r>
                      <a:r>
                        <a:rPr lang="en-US" sz="1400" i="1" dirty="0" err="1">
                          <a:solidFill>
                            <a:srgbClr val="00B050"/>
                          </a:solidFill>
                          <a:effectLst/>
                        </a:rPr>
                        <a:t>verstoot</a:t>
                      </a:r>
                      <a:r>
                        <a:rPr lang="en-US" sz="1400" i="1" dirty="0">
                          <a:solidFill>
                            <a:srgbClr val="00B050"/>
                          </a:solidFill>
                          <a:effectLst/>
                        </a:rPr>
                        <a:t>, ‘n man van </a:t>
                      </a:r>
                      <a:r>
                        <a:rPr lang="en-US" sz="1400" i="1" dirty="0" err="1">
                          <a:solidFill>
                            <a:srgbClr val="00B050"/>
                          </a:solidFill>
                          <a:effectLst/>
                        </a:rPr>
                        <a:t>lyding</a:t>
                      </a:r>
                      <a:r>
                        <a:rPr lang="en-US" sz="1400" i="1" dirty="0">
                          <a:solidFill>
                            <a:srgbClr val="00B050"/>
                          </a:solidFill>
                          <a:effectLst/>
                        </a:rPr>
                        <a:t> wat </a:t>
                      </a:r>
                      <a:r>
                        <a:rPr lang="en-US" sz="1400" i="1" dirty="0" err="1">
                          <a:solidFill>
                            <a:srgbClr val="00B050"/>
                          </a:solidFill>
                          <a:effectLst/>
                        </a:rPr>
                        <a:t>pyn</a:t>
                      </a:r>
                      <a:r>
                        <a:rPr lang="en-US" sz="1400" i="1" dirty="0">
                          <a:solidFill>
                            <a:srgbClr val="00B050"/>
                          </a:solidFill>
                          <a:effectLst/>
                        </a:rPr>
                        <a:t> </a:t>
                      </a:r>
                      <a:r>
                        <a:rPr lang="en-US" sz="1400" i="1" dirty="0" err="1">
                          <a:solidFill>
                            <a:srgbClr val="00B050"/>
                          </a:solidFill>
                          <a:effectLst/>
                        </a:rPr>
                        <a:t>geken</a:t>
                      </a:r>
                      <a:r>
                        <a:rPr lang="en-US" sz="1400" i="1" dirty="0">
                          <a:solidFill>
                            <a:srgbClr val="00B050"/>
                          </a:solidFill>
                          <a:effectLst/>
                        </a:rPr>
                        <a:t> het, </a:t>
                      </a:r>
                      <a:r>
                        <a:rPr lang="en-US" sz="1400" i="1" dirty="0" err="1">
                          <a:solidFill>
                            <a:srgbClr val="00B050"/>
                          </a:solidFill>
                          <a:effectLst/>
                        </a:rPr>
                        <a:t>iemand</a:t>
                      </a:r>
                      <a:r>
                        <a:rPr lang="en-US" sz="1400" i="1" dirty="0">
                          <a:solidFill>
                            <a:srgbClr val="00B050"/>
                          </a:solidFill>
                          <a:effectLst/>
                        </a:rPr>
                        <a:t> </a:t>
                      </a:r>
                      <a:r>
                        <a:rPr lang="en-US" sz="1400" i="1" dirty="0" err="1">
                          <a:solidFill>
                            <a:srgbClr val="00B050"/>
                          </a:solidFill>
                          <a:effectLst/>
                        </a:rPr>
                        <a:t>vir</a:t>
                      </a:r>
                      <a:r>
                        <a:rPr lang="en-US" sz="1400" i="1" dirty="0">
                          <a:solidFill>
                            <a:srgbClr val="00B050"/>
                          </a:solidFill>
                          <a:effectLst/>
                        </a:rPr>
                        <a:t> </a:t>
                      </a:r>
                      <a:r>
                        <a:rPr lang="en-US" sz="1400" i="1" dirty="0" err="1">
                          <a:solidFill>
                            <a:srgbClr val="00B050"/>
                          </a:solidFill>
                          <a:effectLst/>
                        </a:rPr>
                        <a:t>wie</a:t>
                      </a:r>
                      <a:r>
                        <a:rPr lang="en-US" sz="1400" i="1" dirty="0">
                          <a:solidFill>
                            <a:srgbClr val="00B050"/>
                          </a:solidFill>
                          <a:effectLst/>
                        </a:rPr>
                        <a:t> die </a:t>
                      </a:r>
                      <a:r>
                        <a:rPr lang="en-US" sz="1400" i="1" dirty="0" err="1">
                          <a:solidFill>
                            <a:srgbClr val="00B050"/>
                          </a:solidFill>
                          <a:effectLst/>
                        </a:rPr>
                        <a:t>mense</a:t>
                      </a:r>
                      <a:r>
                        <a:rPr lang="en-US" sz="1400" i="1" dirty="0">
                          <a:solidFill>
                            <a:srgbClr val="00B050"/>
                          </a:solidFill>
                          <a:effectLst/>
                        </a:rPr>
                        <a:t> die </a:t>
                      </a:r>
                      <a:r>
                        <a:rPr lang="en-US" sz="1400" i="1" dirty="0" err="1">
                          <a:solidFill>
                            <a:srgbClr val="00B050"/>
                          </a:solidFill>
                          <a:effectLst/>
                        </a:rPr>
                        <a:t>gesig</a:t>
                      </a:r>
                      <a:r>
                        <a:rPr lang="en-US" sz="1400" i="1" dirty="0">
                          <a:solidFill>
                            <a:srgbClr val="00B050"/>
                          </a:solidFill>
                          <a:effectLst/>
                        </a:rPr>
                        <a:t> </a:t>
                      </a:r>
                      <a:r>
                        <a:rPr lang="en-US" sz="1400" i="1" dirty="0" err="1">
                          <a:solidFill>
                            <a:srgbClr val="00B050"/>
                          </a:solidFill>
                          <a:effectLst/>
                        </a:rPr>
                        <a:t>wegdraai</a:t>
                      </a:r>
                      <a:r>
                        <a:rPr lang="en-US" sz="1400" i="1" dirty="0">
                          <a:solidFill>
                            <a:srgbClr val="00B050"/>
                          </a:solidFill>
                          <a:effectLst/>
                        </a:rPr>
                        <a:t>. Hy was </a:t>
                      </a:r>
                      <a:r>
                        <a:rPr lang="en-US" sz="1400" i="1" dirty="0" err="1">
                          <a:solidFill>
                            <a:srgbClr val="00B050"/>
                          </a:solidFill>
                          <a:effectLst/>
                        </a:rPr>
                        <a:t>verag</a:t>
                      </a:r>
                      <a:r>
                        <a:rPr lang="en-US" sz="1400" i="1" dirty="0">
                          <a:solidFill>
                            <a:srgbClr val="00B050"/>
                          </a:solidFill>
                          <a:effectLst/>
                        </a:rPr>
                        <a:t>, </a:t>
                      </a:r>
                      <a:r>
                        <a:rPr lang="en-US" sz="1400" i="1" dirty="0" err="1">
                          <a:solidFill>
                            <a:srgbClr val="00B050"/>
                          </a:solidFill>
                          <a:effectLst/>
                        </a:rPr>
                        <a:t>ons</a:t>
                      </a:r>
                      <a:r>
                        <a:rPr lang="en-US" sz="1400" i="1" dirty="0">
                          <a:solidFill>
                            <a:srgbClr val="00B050"/>
                          </a:solidFill>
                          <a:effectLst/>
                        </a:rPr>
                        <a:t> het </a:t>
                      </a:r>
                      <a:r>
                        <a:rPr lang="en-US" sz="1400" i="1" dirty="0" err="1">
                          <a:solidFill>
                            <a:srgbClr val="00B050"/>
                          </a:solidFill>
                          <a:effectLst/>
                        </a:rPr>
                        <a:t>hom</a:t>
                      </a:r>
                      <a:r>
                        <a:rPr lang="en-US" sz="1400" i="1" dirty="0">
                          <a:solidFill>
                            <a:srgbClr val="00B050"/>
                          </a:solidFill>
                          <a:effectLst/>
                        </a:rPr>
                        <a:t> </a:t>
                      </a:r>
                      <a:r>
                        <a:rPr lang="en-US" sz="1400" i="1" dirty="0" err="1">
                          <a:solidFill>
                            <a:srgbClr val="00B050"/>
                          </a:solidFill>
                          <a:effectLst/>
                        </a:rPr>
                        <a:t>nie</a:t>
                      </a:r>
                      <a:r>
                        <a:rPr lang="en-US" sz="1400" i="1" dirty="0">
                          <a:solidFill>
                            <a:srgbClr val="00B050"/>
                          </a:solidFill>
                          <a:effectLst/>
                        </a:rPr>
                        <a:t> </a:t>
                      </a:r>
                      <a:r>
                        <a:rPr lang="en-US" sz="1400" i="1" dirty="0" err="1">
                          <a:solidFill>
                            <a:srgbClr val="00B050"/>
                          </a:solidFill>
                          <a:effectLst/>
                        </a:rPr>
                        <a:t>gereken</a:t>
                      </a:r>
                      <a:r>
                        <a:rPr lang="en-US" sz="1400" i="1" dirty="0">
                          <a:solidFill>
                            <a:srgbClr val="00B050"/>
                          </a:solidFill>
                          <a:effectLst/>
                        </a:rPr>
                        <a:t> </a:t>
                      </a:r>
                      <a:r>
                        <a:rPr lang="en-US" sz="1400" i="1" dirty="0" err="1">
                          <a:solidFill>
                            <a:srgbClr val="00B050"/>
                          </a:solidFill>
                          <a:effectLst/>
                        </a:rPr>
                        <a:t>nie</a:t>
                      </a:r>
                      <a:r>
                        <a:rPr lang="en-US" sz="1400" i="1" dirty="0">
                          <a:solidFill>
                            <a:srgbClr val="00B050"/>
                          </a:solidFill>
                          <a:effectLst/>
                        </a:rPr>
                        <a:t>. </a:t>
                      </a:r>
                      <a:r>
                        <a:rPr lang="en-US" sz="1400" i="1" baseline="30000" dirty="0">
                          <a:solidFill>
                            <a:srgbClr val="00B050"/>
                          </a:solidFill>
                          <a:effectLst/>
                        </a:rPr>
                        <a:t>4</a:t>
                      </a:r>
                      <a:r>
                        <a:rPr lang="en-US" sz="1400" i="1" dirty="0">
                          <a:solidFill>
                            <a:srgbClr val="00B050"/>
                          </a:solidFill>
                          <a:effectLst/>
                        </a:rPr>
                        <a:t>Tog het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ons</a:t>
                      </a:r>
                      <a:r>
                        <a:rPr lang="en-US" sz="1400" i="1" dirty="0">
                          <a:solidFill>
                            <a:srgbClr val="00B050"/>
                          </a:solidFill>
                          <a:effectLst/>
                        </a:rPr>
                        <a:t> </a:t>
                      </a:r>
                      <a:r>
                        <a:rPr lang="en-US" sz="1400" i="1" dirty="0" err="1">
                          <a:solidFill>
                            <a:srgbClr val="00B050"/>
                          </a:solidFill>
                          <a:effectLst/>
                        </a:rPr>
                        <a:t>lyding</a:t>
                      </a:r>
                      <a:r>
                        <a:rPr lang="en-US" sz="1400" i="1" dirty="0">
                          <a:solidFill>
                            <a:srgbClr val="00B050"/>
                          </a:solidFill>
                          <a:effectLst/>
                        </a:rPr>
                        <a:t> op </a:t>
                      </a:r>
                      <a:r>
                        <a:rPr lang="en-US" sz="1400" i="1" dirty="0" err="1">
                          <a:solidFill>
                            <a:srgbClr val="00B050"/>
                          </a:solidFill>
                          <a:effectLst/>
                        </a:rPr>
                        <a:t>hom</a:t>
                      </a:r>
                      <a:r>
                        <a:rPr lang="en-US" sz="1400" i="1" dirty="0">
                          <a:solidFill>
                            <a:srgbClr val="00B050"/>
                          </a:solidFill>
                          <a:effectLst/>
                        </a:rPr>
                        <a:t> </a:t>
                      </a:r>
                      <a:r>
                        <a:rPr lang="en-US" sz="1400" i="1" dirty="0" err="1">
                          <a:solidFill>
                            <a:srgbClr val="00B050"/>
                          </a:solidFill>
                          <a:effectLst/>
                        </a:rPr>
                        <a:t>geneem</a:t>
                      </a:r>
                      <a:r>
                        <a:rPr lang="en-US" sz="1400" i="1" dirty="0">
                          <a:solidFill>
                            <a:srgbClr val="00B050"/>
                          </a:solidFill>
                          <a:effectLst/>
                        </a:rPr>
                        <a:t>, </a:t>
                      </a:r>
                      <a:r>
                        <a:rPr lang="en-US" sz="1400" i="1" dirty="0" err="1">
                          <a:solidFill>
                            <a:srgbClr val="00B050"/>
                          </a:solidFill>
                          <a:effectLst/>
                        </a:rPr>
                        <a:t>ons</a:t>
                      </a:r>
                      <a:r>
                        <a:rPr lang="en-US" sz="1400" i="1" dirty="0">
                          <a:solidFill>
                            <a:srgbClr val="00B050"/>
                          </a:solidFill>
                          <a:effectLst/>
                        </a:rPr>
                        <a:t> </a:t>
                      </a:r>
                      <a:r>
                        <a:rPr lang="en-US" sz="1400" i="1" dirty="0" err="1">
                          <a:solidFill>
                            <a:srgbClr val="00B050"/>
                          </a:solidFill>
                          <a:effectLst/>
                        </a:rPr>
                        <a:t>siektes</a:t>
                      </a:r>
                      <a:r>
                        <a:rPr lang="en-US" sz="1400" i="1" dirty="0">
                          <a:solidFill>
                            <a:srgbClr val="00B050"/>
                          </a:solidFill>
                          <a:effectLst/>
                        </a:rPr>
                        <a:t> het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gedra</a:t>
                      </a:r>
                      <a:r>
                        <a:rPr lang="en-US" sz="1400" i="1" dirty="0">
                          <a:solidFill>
                            <a:srgbClr val="00B050"/>
                          </a:solidFill>
                          <a:effectLst/>
                        </a:rPr>
                        <a:t>. Maar </a:t>
                      </a:r>
                      <a:r>
                        <a:rPr lang="en-US" sz="1400" i="1" dirty="0" err="1">
                          <a:solidFill>
                            <a:srgbClr val="00B050"/>
                          </a:solidFill>
                          <a:effectLst/>
                        </a:rPr>
                        <a:t>ons</a:t>
                      </a:r>
                      <a:r>
                        <a:rPr lang="en-US" sz="1400" i="1" dirty="0">
                          <a:solidFill>
                            <a:srgbClr val="00B050"/>
                          </a:solidFill>
                          <a:effectLst/>
                        </a:rPr>
                        <a:t> het </a:t>
                      </a:r>
                      <a:r>
                        <a:rPr lang="en-US" sz="1400" i="1" dirty="0" err="1">
                          <a:solidFill>
                            <a:srgbClr val="00B050"/>
                          </a:solidFill>
                          <a:effectLst/>
                        </a:rPr>
                        <a:t>hom</a:t>
                      </a:r>
                      <a:r>
                        <a:rPr lang="en-US" sz="1400" i="1" dirty="0">
                          <a:solidFill>
                            <a:srgbClr val="00B050"/>
                          </a:solidFill>
                          <a:effectLst/>
                        </a:rPr>
                        <a:t> </a:t>
                      </a:r>
                      <a:r>
                        <a:rPr lang="en-US" sz="1400" i="1" dirty="0" err="1">
                          <a:solidFill>
                            <a:srgbClr val="00B050"/>
                          </a:solidFill>
                          <a:effectLst/>
                        </a:rPr>
                        <a:t>beskou</a:t>
                      </a:r>
                      <a:r>
                        <a:rPr lang="en-US" sz="1400" i="1" dirty="0">
                          <a:solidFill>
                            <a:srgbClr val="00B050"/>
                          </a:solidFill>
                          <a:effectLst/>
                        </a:rPr>
                        <a:t> as </a:t>
                      </a:r>
                      <a:r>
                        <a:rPr lang="en-US" sz="1400" i="1" dirty="0" err="1">
                          <a:solidFill>
                            <a:srgbClr val="00B050"/>
                          </a:solidFill>
                          <a:effectLst/>
                        </a:rPr>
                        <a:t>een</a:t>
                      </a:r>
                      <a:r>
                        <a:rPr lang="en-US" sz="1400" i="1" dirty="0">
                          <a:solidFill>
                            <a:srgbClr val="00B050"/>
                          </a:solidFill>
                          <a:effectLst/>
                        </a:rPr>
                        <a:t> wat </a:t>
                      </a:r>
                      <a:r>
                        <a:rPr lang="en-US" sz="1400" i="1" dirty="0" err="1">
                          <a:solidFill>
                            <a:srgbClr val="00B050"/>
                          </a:solidFill>
                          <a:effectLst/>
                        </a:rPr>
                        <a:t>gestraf</a:t>
                      </a:r>
                      <a:r>
                        <a:rPr lang="en-US" sz="1400" i="1" dirty="0">
                          <a:solidFill>
                            <a:srgbClr val="00B050"/>
                          </a:solidFill>
                          <a:effectLst/>
                        </a:rPr>
                        <a:t> word, wat </a:t>
                      </a:r>
                      <a:r>
                        <a:rPr lang="en-US" sz="1400" i="1" dirty="0" err="1">
                          <a:solidFill>
                            <a:srgbClr val="00B050"/>
                          </a:solidFill>
                          <a:effectLst/>
                        </a:rPr>
                        <a:t>deur</a:t>
                      </a:r>
                      <a:r>
                        <a:rPr lang="en-US" sz="1400" i="1" dirty="0">
                          <a:solidFill>
                            <a:srgbClr val="00B050"/>
                          </a:solidFill>
                          <a:effectLst/>
                        </a:rPr>
                        <a:t> God </a:t>
                      </a:r>
                      <a:r>
                        <a:rPr lang="en-US" sz="1400" i="1" dirty="0" err="1">
                          <a:solidFill>
                            <a:srgbClr val="00B050"/>
                          </a:solidFill>
                          <a:effectLst/>
                        </a:rPr>
                        <a:t>geslaan</a:t>
                      </a:r>
                      <a:r>
                        <a:rPr lang="en-US" sz="1400" i="1" dirty="0">
                          <a:solidFill>
                            <a:srgbClr val="00B050"/>
                          </a:solidFill>
                          <a:effectLst/>
                        </a:rPr>
                        <a:t> </a:t>
                      </a:r>
                      <a:r>
                        <a:rPr lang="en-US" sz="1400" i="1" dirty="0" err="1">
                          <a:solidFill>
                            <a:srgbClr val="00B050"/>
                          </a:solidFill>
                          <a:effectLst/>
                        </a:rPr>
                        <a:t>en</a:t>
                      </a:r>
                      <a:r>
                        <a:rPr lang="en-US" sz="1400" i="1" dirty="0">
                          <a:solidFill>
                            <a:srgbClr val="00B050"/>
                          </a:solidFill>
                          <a:effectLst/>
                        </a:rPr>
                        <a:t> </a:t>
                      </a:r>
                      <a:r>
                        <a:rPr lang="en-US" sz="1400" i="1" dirty="0" err="1">
                          <a:solidFill>
                            <a:srgbClr val="00B050"/>
                          </a:solidFill>
                          <a:effectLst/>
                        </a:rPr>
                        <a:t>gepynig</a:t>
                      </a:r>
                      <a:r>
                        <a:rPr lang="en-US" sz="1400" i="1" dirty="0">
                          <a:solidFill>
                            <a:srgbClr val="00B050"/>
                          </a:solidFill>
                          <a:effectLst/>
                        </a:rPr>
                        <a:t> word. </a:t>
                      </a:r>
                      <a:r>
                        <a:rPr lang="en-US" sz="1400" i="1" baseline="30000" dirty="0">
                          <a:solidFill>
                            <a:srgbClr val="00B050"/>
                          </a:solidFill>
                          <a:effectLst/>
                        </a:rPr>
                        <a:t>5</a:t>
                      </a:r>
                      <a:r>
                        <a:rPr lang="en-US" sz="1400" i="1" dirty="0">
                          <a:solidFill>
                            <a:srgbClr val="00B050"/>
                          </a:solidFill>
                          <a:effectLst/>
                        </a:rPr>
                        <a:t>Oor </a:t>
                      </a:r>
                      <a:r>
                        <a:rPr lang="en-US" sz="1400" i="1" dirty="0" err="1">
                          <a:solidFill>
                            <a:srgbClr val="00B050"/>
                          </a:solidFill>
                          <a:effectLst/>
                        </a:rPr>
                        <a:t>ons</a:t>
                      </a:r>
                      <a:r>
                        <a:rPr lang="en-US" sz="1400" i="1" dirty="0">
                          <a:solidFill>
                            <a:srgbClr val="00B050"/>
                          </a:solidFill>
                          <a:effectLst/>
                        </a:rPr>
                        <a:t> </a:t>
                      </a:r>
                      <a:r>
                        <a:rPr lang="en-US" sz="1400" i="1" dirty="0" err="1">
                          <a:solidFill>
                            <a:srgbClr val="00B050"/>
                          </a:solidFill>
                          <a:effectLst/>
                        </a:rPr>
                        <a:t>oortredings</a:t>
                      </a:r>
                      <a:r>
                        <a:rPr lang="en-US" sz="1400" i="1" dirty="0">
                          <a:solidFill>
                            <a:srgbClr val="00B050"/>
                          </a:solidFill>
                          <a:effectLst/>
                        </a:rPr>
                        <a:t> is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highlight>
                            <a:srgbClr val="FFFF00"/>
                          </a:highlight>
                        </a:rPr>
                        <a:t>deurboor</a:t>
                      </a:r>
                      <a:r>
                        <a:rPr lang="en-US" sz="1400" i="1" dirty="0">
                          <a:solidFill>
                            <a:srgbClr val="00B050"/>
                          </a:solidFill>
                          <a:effectLst/>
                        </a:rPr>
                        <a:t>, </a:t>
                      </a:r>
                      <a:r>
                        <a:rPr lang="en-US" sz="1400" i="1" dirty="0" err="1">
                          <a:solidFill>
                            <a:srgbClr val="00B050"/>
                          </a:solidFill>
                          <a:effectLst/>
                        </a:rPr>
                        <a:t>oor</a:t>
                      </a:r>
                      <a:r>
                        <a:rPr lang="en-US" sz="1400" i="1" dirty="0">
                          <a:solidFill>
                            <a:srgbClr val="00B050"/>
                          </a:solidFill>
                          <a:effectLst/>
                        </a:rPr>
                        <a:t> </a:t>
                      </a:r>
                      <a:r>
                        <a:rPr lang="en-US" sz="1400" i="1" dirty="0" err="1">
                          <a:solidFill>
                            <a:srgbClr val="00B050"/>
                          </a:solidFill>
                          <a:effectLst/>
                        </a:rPr>
                        <a:t>ons</a:t>
                      </a:r>
                      <a:r>
                        <a:rPr lang="en-US" sz="1400" i="1" dirty="0">
                          <a:solidFill>
                            <a:srgbClr val="00B050"/>
                          </a:solidFill>
                          <a:effectLst/>
                        </a:rPr>
                        <a:t> sondes is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verbrysel</a:t>
                      </a:r>
                      <a:r>
                        <a:rPr lang="en-US" sz="1400" i="1" dirty="0">
                          <a:solidFill>
                            <a:srgbClr val="00B050"/>
                          </a:solidFill>
                          <a:effectLst/>
                        </a:rPr>
                        <a:t>; die </a:t>
                      </a:r>
                      <a:r>
                        <a:rPr lang="en-US" sz="1400" i="1" dirty="0" err="1">
                          <a:solidFill>
                            <a:srgbClr val="00B050"/>
                          </a:solidFill>
                          <a:effectLst/>
                        </a:rPr>
                        <a:t>straf</a:t>
                      </a:r>
                      <a:r>
                        <a:rPr lang="en-US" sz="1400" i="1" dirty="0">
                          <a:solidFill>
                            <a:srgbClr val="00B050"/>
                          </a:solidFill>
                          <a:effectLst/>
                        </a:rPr>
                        <a:t> wat </a:t>
                      </a:r>
                      <a:r>
                        <a:rPr lang="en-US" sz="1400" i="1" dirty="0" err="1">
                          <a:solidFill>
                            <a:srgbClr val="00B050"/>
                          </a:solidFill>
                          <a:effectLst/>
                        </a:rPr>
                        <a:t>vir</a:t>
                      </a:r>
                      <a:r>
                        <a:rPr lang="en-US" sz="1400" i="1" dirty="0">
                          <a:solidFill>
                            <a:srgbClr val="00B050"/>
                          </a:solidFill>
                          <a:effectLst/>
                        </a:rPr>
                        <a:t> </a:t>
                      </a:r>
                      <a:r>
                        <a:rPr lang="en-US" sz="1400" i="1" dirty="0" err="1">
                          <a:solidFill>
                            <a:srgbClr val="00B050"/>
                          </a:solidFill>
                          <a:effectLst/>
                        </a:rPr>
                        <a:t>ons</a:t>
                      </a:r>
                      <a:r>
                        <a:rPr lang="en-US" sz="1400" i="1" dirty="0">
                          <a:solidFill>
                            <a:srgbClr val="00B050"/>
                          </a:solidFill>
                          <a:effectLst/>
                        </a:rPr>
                        <a:t> </a:t>
                      </a:r>
                      <a:r>
                        <a:rPr lang="en-US" sz="1400" i="1" dirty="0" err="1">
                          <a:solidFill>
                            <a:srgbClr val="00B050"/>
                          </a:solidFill>
                          <a:effectLst/>
                        </a:rPr>
                        <a:t>vrede</a:t>
                      </a:r>
                      <a:r>
                        <a:rPr lang="en-US" sz="1400" i="1" dirty="0">
                          <a:solidFill>
                            <a:srgbClr val="00B050"/>
                          </a:solidFill>
                          <a:effectLst/>
                        </a:rPr>
                        <a:t> </a:t>
                      </a:r>
                      <a:r>
                        <a:rPr lang="en-US" sz="1400" i="1" dirty="0" err="1">
                          <a:solidFill>
                            <a:srgbClr val="00B050"/>
                          </a:solidFill>
                          <a:effectLst/>
                        </a:rPr>
                        <a:t>moes</a:t>
                      </a:r>
                      <a:r>
                        <a:rPr lang="en-US" sz="1400" i="1" dirty="0">
                          <a:solidFill>
                            <a:srgbClr val="00B050"/>
                          </a:solidFill>
                          <a:effectLst/>
                        </a:rPr>
                        <a:t> bring, was op </a:t>
                      </a:r>
                      <a:r>
                        <a:rPr lang="en-US" sz="1400" i="1" dirty="0" err="1">
                          <a:solidFill>
                            <a:srgbClr val="00B050"/>
                          </a:solidFill>
                          <a:effectLst/>
                        </a:rPr>
                        <a:t>hom</a:t>
                      </a:r>
                      <a:r>
                        <a:rPr lang="en-US" sz="1400" i="1" dirty="0">
                          <a:solidFill>
                            <a:srgbClr val="00B050"/>
                          </a:solidFill>
                          <a:effectLst/>
                        </a:rPr>
                        <a:t>, </a:t>
                      </a:r>
                      <a:r>
                        <a:rPr lang="en-US" sz="1400" i="1" dirty="0" err="1">
                          <a:solidFill>
                            <a:srgbClr val="00B050"/>
                          </a:solidFill>
                          <a:effectLst/>
                        </a:rPr>
                        <a:t>deur</a:t>
                      </a:r>
                      <a:r>
                        <a:rPr lang="en-US" sz="1400" i="1" dirty="0">
                          <a:solidFill>
                            <a:srgbClr val="00B050"/>
                          </a:solidFill>
                          <a:effectLst/>
                        </a:rPr>
                        <a:t> </a:t>
                      </a:r>
                      <a:r>
                        <a:rPr lang="en-US" sz="1400" i="1" dirty="0" err="1">
                          <a:solidFill>
                            <a:srgbClr val="00B050"/>
                          </a:solidFill>
                          <a:effectLst/>
                        </a:rPr>
                        <a:t>sy</a:t>
                      </a:r>
                      <a:r>
                        <a:rPr lang="en-US" sz="1400" i="1" dirty="0">
                          <a:solidFill>
                            <a:srgbClr val="00B050"/>
                          </a:solidFill>
                          <a:effectLst/>
                        </a:rPr>
                        <a:t> </a:t>
                      </a:r>
                      <a:r>
                        <a:rPr lang="en-US" sz="1400" i="1" dirty="0" err="1">
                          <a:solidFill>
                            <a:srgbClr val="00B050"/>
                          </a:solidFill>
                          <a:effectLst/>
                        </a:rPr>
                        <a:t>wonde</a:t>
                      </a:r>
                      <a:r>
                        <a:rPr lang="en-US" sz="1400" i="1" dirty="0">
                          <a:solidFill>
                            <a:srgbClr val="00B050"/>
                          </a:solidFill>
                          <a:effectLst/>
                        </a:rPr>
                        <a:t> het </a:t>
                      </a:r>
                      <a:r>
                        <a:rPr lang="en-US" sz="1400" i="1" dirty="0" err="1">
                          <a:solidFill>
                            <a:srgbClr val="00B050"/>
                          </a:solidFill>
                          <a:effectLst/>
                        </a:rPr>
                        <a:t>daar</a:t>
                      </a:r>
                      <a:r>
                        <a:rPr lang="en-US" sz="1400" i="1" dirty="0">
                          <a:solidFill>
                            <a:srgbClr val="00B050"/>
                          </a:solidFill>
                          <a:effectLst/>
                        </a:rPr>
                        <a:t> </a:t>
                      </a:r>
                      <a:r>
                        <a:rPr lang="en-US" sz="1400" i="1" dirty="0" err="1">
                          <a:solidFill>
                            <a:srgbClr val="00B050"/>
                          </a:solidFill>
                          <a:effectLst/>
                        </a:rPr>
                        <a:t>vir</a:t>
                      </a:r>
                      <a:r>
                        <a:rPr lang="en-US" sz="1400" i="1" dirty="0">
                          <a:solidFill>
                            <a:srgbClr val="00B050"/>
                          </a:solidFill>
                          <a:effectLst/>
                        </a:rPr>
                        <a:t> </a:t>
                      </a:r>
                      <a:r>
                        <a:rPr lang="en-US" sz="1400" i="1" dirty="0" err="1">
                          <a:solidFill>
                            <a:srgbClr val="00B050"/>
                          </a:solidFill>
                          <a:effectLst/>
                        </a:rPr>
                        <a:t>ons</a:t>
                      </a:r>
                      <a:r>
                        <a:rPr lang="en-US" sz="1400" i="1" dirty="0">
                          <a:solidFill>
                            <a:srgbClr val="00B050"/>
                          </a:solidFill>
                          <a:effectLst/>
                        </a:rPr>
                        <a:t> </a:t>
                      </a:r>
                      <a:r>
                        <a:rPr lang="en-US" sz="1400" i="1" dirty="0" err="1">
                          <a:solidFill>
                            <a:srgbClr val="00B050"/>
                          </a:solidFill>
                          <a:effectLst/>
                        </a:rPr>
                        <a:t>genesing</a:t>
                      </a:r>
                      <a:r>
                        <a:rPr lang="en-US" sz="1400" i="1" dirty="0">
                          <a:solidFill>
                            <a:srgbClr val="00B050"/>
                          </a:solidFill>
                          <a:effectLst/>
                        </a:rPr>
                        <a:t> </a:t>
                      </a:r>
                      <a:r>
                        <a:rPr lang="en-US" sz="1400" i="1" dirty="0" err="1">
                          <a:solidFill>
                            <a:srgbClr val="00B050"/>
                          </a:solidFill>
                          <a:effectLst/>
                        </a:rPr>
                        <a:t>gekom</a:t>
                      </a:r>
                      <a:r>
                        <a:rPr lang="en-US" sz="1400" i="1" dirty="0">
                          <a:solidFill>
                            <a:srgbClr val="00B050"/>
                          </a:solidFill>
                          <a:effectLst/>
                        </a:rPr>
                        <a:t>. </a:t>
                      </a:r>
                      <a:r>
                        <a:rPr lang="en-US" sz="1400" i="1" u="sng" baseline="30000" dirty="0">
                          <a:solidFill>
                            <a:srgbClr val="00B050"/>
                          </a:solidFill>
                          <a:effectLst/>
                        </a:rPr>
                        <a:t>6</a:t>
                      </a:r>
                      <a:r>
                        <a:rPr lang="en-US" sz="1400" i="1" u="sng" dirty="0">
                          <a:solidFill>
                            <a:srgbClr val="00B050"/>
                          </a:solidFill>
                          <a:effectLst/>
                        </a:rPr>
                        <a:t>Ons het </a:t>
                      </a:r>
                      <a:r>
                        <a:rPr lang="en-US" sz="1400" i="1" u="sng" dirty="0" err="1">
                          <a:solidFill>
                            <a:srgbClr val="00B050"/>
                          </a:solidFill>
                          <a:effectLst/>
                        </a:rPr>
                        <a:t>almal</a:t>
                      </a:r>
                      <a:r>
                        <a:rPr lang="en-US" sz="1400" i="1" u="sng" dirty="0">
                          <a:solidFill>
                            <a:srgbClr val="00B050"/>
                          </a:solidFill>
                          <a:effectLst/>
                        </a:rPr>
                        <a:t> </a:t>
                      </a:r>
                      <a:r>
                        <a:rPr lang="en-US" sz="1400" i="1" u="sng" dirty="0" err="1">
                          <a:solidFill>
                            <a:srgbClr val="00B050"/>
                          </a:solidFill>
                          <a:effectLst/>
                        </a:rPr>
                        <a:t>gedwaal</a:t>
                      </a:r>
                      <a:r>
                        <a:rPr lang="en-US" sz="1400" i="1" u="sng" dirty="0">
                          <a:solidFill>
                            <a:srgbClr val="00B050"/>
                          </a:solidFill>
                          <a:effectLst/>
                        </a:rPr>
                        <a:t> </a:t>
                      </a:r>
                      <a:r>
                        <a:rPr lang="en-US" sz="1400" i="1" u="sng" dirty="0" err="1">
                          <a:solidFill>
                            <a:srgbClr val="00B050"/>
                          </a:solidFill>
                          <a:effectLst/>
                        </a:rPr>
                        <a:t>soos</a:t>
                      </a:r>
                      <a:r>
                        <a:rPr lang="en-US" sz="1400" i="1" u="sng" dirty="0">
                          <a:solidFill>
                            <a:srgbClr val="00B050"/>
                          </a:solidFill>
                          <a:effectLst/>
                        </a:rPr>
                        <a:t> </a:t>
                      </a:r>
                      <a:r>
                        <a:rPr lang="en-US" sz="1400" i="1" u="sng" dirty="0" err="1">
                          <a:solidFill>
                            <a:srgbClr val="00B050"/>
                          </a:solidFill>
                          <a:effectLst/>
                        </a:rPr>
                        <a:t>skape</a:t>
                      </a:r>
                      <a:r>
                        <a:rPr lang="en-US" sz="1400" i="1" u="sng" dirty="0">
                          <a:solidFill>
                            <a:srgbClr val="00B050"/>
                          </a:solidFill>
                          <a:effectLst/>
                        </a:rPr>
                        <a:t>, </a:t>
                      </a:r>
                      <a:r>
                        <a:rPr lang="en-US" sz="1400" i="1" u="sng" dirty="0" err="1">
                          <a:solidFill>
                            <a:srgbClr val="00B050"/>
                          </a:solidFill>
                          <a:effectLst/>
                        </a:rPr>
                        <a:t>ons</a:t>
                      </a:r>
                      <a:r>
                        <a:rPr lang="en-US" sz="1400" i="1" u="sng" dirty="0">
                          <a:solidFill>
                            <a:srgbClr val="00B050"/>
                          </a:solidFill>
                          <a:effectLst/>
                        </a:rPr>
                        <a:t> het </a:t>
                      </a:r>
                      <a:r>
                        <a:rPr lang="en-US" sz="1400" i="1" u="sng" dirty="0" err="1">
                          <a:solidFill>
                            <a:srgbClr val="00B050"/>
                          </a:solidFill>
                          <a:effectLst/>
                        </a:rPr>
                        <a:t>elkeen</a:t>
                      </a:r>
                      <a:r>
                        <a:rPr lang="en-US" sz="1400" i="1" u="sng" dirty="0">
                          <a:solidFill>
                            <a:srgbClr val="00B050"/>
                          </a:solidFill>
                          <a:effectLst/>
                        </a:rPr>
                        <a:t> </a:t>
                      </a:r>
                      <a:r>
                        <a:rPr lang="en-US" sz="1400" i="1" u="sng" dirty="0" err="1">
                          <a:solidFill>
                            <a:srgbClr val="00B050"/>
                          </a:solidFill>
                          <a:effectLst/>
                        </a:rPr>
                        <a:t>sy</a:t>
                      </a:r>
                      <a:r>
                        <a:rPr lang="en-US" sz="1400" i="1" u="sng" dirty="0">
                          <a:solidFill>
                            <a:srgbClr val="00B050"/>
                          </a:solidFill>
                          <a:effectLst/>
                        </a:rPr>
                        <a:t> </a:t>
                      </a:r>
                      <a:r>
                        <a:rPr lang="en-US" sz="1400" i="1" u="sng" dirty="0" err="1">
                          <a:solidFill>
                            <a:srgbClr val="00B050"/>
                          </a:solidFill>
                          <a:effectLst/>
                        </a:rPr>
                        <a:t>eie</a:t>
                      </a:r>
                      <a:r>
                        <a:rPr lang="en-US" sz="1400" i="1" u="sng" dirty="0">
                          <a:solidFill>
                            <a:srgbClr val="00B050"/>
                          </a:solidFill>
                          <a:effectLst/>
                        </a:rPr>
                        <a:t> pad </a:t>
                      </a:r>
                      <a:r>
                        <a:rPr lang="en-US" sz="1400" i="1" u="sng" dirty="0" err="1">
                          <a:solidFill>
                            <a:srgbClr val="00B050"/>
                          </a:solidFill>
                          <a:effectLst/>
                        </a:rPr>
                        <a:t>geloop</a:t>
                      </a:r>
                      <a:r>
                        <a:rPr lang="en-US" sz="1400" i="1" u="sng" dirty="0">
                          <a:solidFill>
                            <a:srgbClr val="00B050"/>
                          </a:solidFill>
                          <a:effectLst/>
                        </a:rPr>
                        <a:t>, maar die Here het </a:t>
                      </a:r>
                      <a:r>
                        <a:rPr lang="en-US" sz="1400" i="1" u="sng" dirty="0" err="1">
                          <a:solidFill>
                            <a:srgbClr val="00B050"/>
                          </a:solidFill>
                          <a:effectLst/>
                        </a:rPr>
                        <a:t>ons</a:t>
                      </a:r>
                      <a:r>
                        <a:rPr lang="en-US" sz="1400" i="1" u="sng" dirty="0">
                          <a:solidFill>
                            <a:srgbClr val="00B050"/>
                          </a:solidFill>
                          <a:effectLst/>
                        </a:rPr>
                        <a:t> </a:t>
                      </a:r>
                      <a:r>
                        <a:rPr lang="en-US" sz="1400" i="1" u="sng" dirty="0" err="1">
                          <a:solidFill>
                            <a:srgbClr val="00B050"/>
                          </a:solidFill>
                          <a:effectLst/>
                        </a:rPr>
                        <a:t>almal</a:t>
                      </a:r>
                      <a:r>
                        <a:rPr lang="en-US" sz="1400" i="1" u="sng" dirty="0">
                          <a:solidFill>
                            <a:srgbClr val="00B050"/>
                          </a:solidFill>
                          <a:effectLst/>
                        </a:rPr>
                        <a:t> se sonde op </a:t>
                      </a:r>
                      <a:r>
                        <a:rPr lang="en-US" sz="1400" i="1" u="sng" dirty="0" err="1">
                          <a:solidFill>
                            <a:srgbClr val="00B050"/>
                          </a:solidFill>
                          <a:effectLst/>
                        </a:rPr>
                        <a:t>hom</a:t>
                      </a:r>
                      <a:r>
                        <a:rPr lang="en-US" sz="1400" i="1" u="sng" dirty="0">
                          <a:solidFill>
                            <a:srgbClr val="00B050"/>
                          </a:solidFill>
                          <a:effectLst/>
                        </a:rPr>
                        <a:t> op </a:t>
                      </a:r>
                      <a:r>
                        <a:rPr lang="en-US" sz="1400" i="1" u="sng" dirty="0" err="1">
                          <a:solidFill>
                            <a:srgbClr val="00B050"/>
                          </a:solidFill>
                          <a:effectLst/>
                        </a:rPr>
                        <a:t>hom</a:t>
                      </a:r>
                      <a:r>
                        <a:rPr lang="en-US" sz="1400" i="1" u="sng" dirty="0">
                          <a:solidFill>
                            <a:srgbClr val="00B050"/>
                          </a:solidFill>
                          <a:effectLst/>
                        </a:rPr>
                        <a:t> </a:t>
                      </a:r>
                      <a:r>
                        <a:rPr lang="en-US" sz="1400" i="1" u="sng" dirty="0" err="1">
                          <a:solidFill>
                            <a:srgbClr val="00B050"/>
                          </a:solidFill>
                          <a:effectLst/>
                        </a:rPr>
                        <a:t>laat</a:t>
                      </a:r>
                      <a:r>
                        <a:rPr lang="en-US" sz="1400" i="1" u="sng" dirty="0">
                          <a:solidFill>
                            <a:srgbClr val="00B050"/>
                          </a:solidFill>
                          <a:effectLst/>
                        </a:rPr>
                        <a:t> </a:t>
                      </a:r>
                      <a:r>
                        <a:rPr lang="en-US" sz="1400" i="1" u="sng" dirty="0" err="1">
                          <a:solidFill>
                            <a:srgbClr val="00B050"/>
                          </a:solidFill>
                          <a:effectLst/>
                        </a:rPr>
                        <a:t>afkom</a:t>
                      </a:r>
                      <a:r>
                        <a:rPr lang="en-US" sz="1400" i="1" u="sng" dirty="0">
                          <a:solidFill>
                            <a:srgbClr val="00B050"/>
                          </a:solidFill>
                          <a:effectLst/>
                        </a:rPr>
                        <a:t>. </a:t>
                      </a:r>
                      <a:r>
                        <a:rPr lang="en-US" sz="1400" i="1" u="sng" baseline="30000" dirty="0">
                          <a:solidFill>
                            <a:srgbClr val="00B050"/>
                          </a:solidFill>
                          <a:effectLst/>
                        </a:rPr>
                        <a:t>7</a:t>
                      </a:r>
                      <a:r>
                        <a:rPr lang="en-US" sz="1400" i="1" u="sng" dirty="0">
                          <a:solidFill>
                            <a:srgbClr val="00B050"/>
                          </a:solidFill>
                          <a:effectLst/>
                        </a:rPr>
                        <a:t>Hy is </a:t>
                      </a:r>
                      <a:r>
                        <a:rPr lang="en-US" sz="1400" i="1" u="sng" dirty="0" err="1">
                          <a:solidFill>
                            <a:srgbClr val="00B050"/>
                          </a:solidFill>
                          <a:effectLst/>
                        </a:rPr>
                        <a:t>mishandel</a:t>
                      </a:r>
                      <a:r>
                        <a:rPr lang="en-US" sz="1400" i="1" u="sng" dirty="0">
                          <a:solidFill>
                            <a:srgbClr val="00B050"/>
                          </a:solidFill>
                          <a:effectLst/>
                        </a:rPr>
                        <a:t>, maar </a:t>
                      </a:r>
                      <a:r>
                        <a:rPr lang="en-US" sz="1400" i="1" u="sng" dirty="0" err="1">
                          <a:solidFill>
                            <a:srgbClr val="00B050"/>
                          </a:solidFill>
                          <a:effectLst/>
                        </a:rPr>
                        <a:t>hy</a:t>
                      </a:r>
                      <a:r>
                        <a:rPr lang="en-US" sz="1400" i="1" u="sng" dirty="0">
                          <a:solidFill>
                            <a:srgbClr val="00B050"/>
                          </a:solidFill>
                          <a:effectLst/>
                        </a:rPr>
                        <a:t> het </a:t>
                      </a:r>
                      <a:r>
                        <a:rPr lang="en-US" sz="1400" i="1" u="sng" dirty="0" err="1">
                          <a:solidFill>
                            <a:srgbClr val="00B050"/>
                          </a:solidFill>
                          <a:effectLst/>
                        </a:rPr>
                        <a:t>geduldig</a:t>
                      </a:r>
                      <a:r>
                        <a:rPr lang="en-US" sz="1400" i="1" u="sng" dirty="0">
                          <a:solidFill>
                            <a:srgbClr val="00B050"/>
                          </a:solidFill>
                          <a:effectLst/>
                        </a:rPr>
                        <a:t> </a:t>
                      </a:r>
                      <a:r>
                        <a:rPr lang="en-US" sz="1400" i="1" u="sng" dirty="0" err="1">
                          <a:solidFill>
                            <a:srgbClr val="00B050"/>
                          </a:solidFill>
                          <a:effectLst/>
                        </a:rPr>
                        <a:t>gebly</a:t>
                      </a:r>
                      <a:r>
                        <a:rPr lang="en-US" sz="1400" i="1" u="sng" dirty="0">
                          <a:solidFill>
                            <a:srgbClr val="00B050"/>
                          </a:solidFill>
                          <a:effectLst/>
                        </a:rPr>
                        <a:t>, </a:t>
                      </a:r>
                      <a:r>
                        <a:rPr lang="en-US" sz="1400" i="1" u="sng" dirty="0" err="1">
                          <a:solidFill>
                            <a:srgbClr val="00B050"/>
                          </a:solidFill>
                          <a:effectLst/>
                        </a:rPr>
                        <a:t>hy</a:t>
                      </a:r>
                      <a:r>
                        <a:rPr lang="en-US" sz="1400" i="1" u="sng" dirty="0">
                          <a:solidFill>
                            <a:srgbClr val="00B050"/>
                          </a:solidFill>
                          <a:effectLst/>
                        </a:rPr>
                        <a:t> het </a:t>
                      </a:r>
                      <a:r>
                        <a:rPr lang="en-US" sz="1400" i="1" u="sng" dirty="0" err="1">
                          <a:solidFill>
                            <a:srgbClr val="00B050"/>
                          </a:solidFill>
                          <a:effectLst/>
                        </a:rPr>
                        <a:t>nie</a:t>
                      </a:r>
                      <a:r>
                        <a:rPr lang="en-US" sz="1400" i="1" u="sng" dirty="0">
                          <a:solidFill>
                            <a:srgbClr val="00B050"/>
                          </a:solidFill>
                          <a:effectLst/>
                        </a:rPr>
                        <a:t> </a:t>
                      </a:r>
                      <a:r>
                        <a:rPr lang="en-US" sz="1400" i="1" u="sng" dirty="0" err="1">
                          <a:solidFill>
                            <a:srgbClr val="00B050"/>
                          </a:solidFill>
                          <a:effectLst/>
                        </a:rPr>
                        <a:t>gekla</a:t>
                      </a:r>
                      <a:r>
                        <a:rPr lang="en-US" sz="1400" i="1" u="sng" dirty="0">
                          <a:solidFill>
                            <a:srgbClr val="00B050"/>
                          </a:solidFill>
                          <a:effectLst/>
                        </a:rPr>
                        <a:t> </a:t>
                      </a:r>
                      <a:r>
                        <a:rPr lang="en-US" sz="1400" i="1" u="sng" dirty="0" err="1">
                          <a:solidFill>
                            <a:srgbClr val="00B050"/>
                          </a:solidFill>
                          <a:effectLst/>
                        </a:rPr>
                        <a:t>nie</a:t>
                      </a:r>
                      <a:r>
                        <a:rPr lang="en-US" sz="1400" i="1" u="sng" dirty="0">
                          <a:solidFill>
                            <a:srgbClr val="00B050"/>
                          </a:solidFill>
                          <a:effectLst/>
                        </a:rPr>
                        <a:t>.</a:t>
                      </a:r>
                      <a:r>
                        <a:rPr lang="en-US" sz="1400" i="1" dirty="0">
                          <a:solidFill>
                            <a:srgbClr val="00B050"/>
                          </a:solidFill>
                          <a:effectLst/>
                        </a:rPr>
                        <a:t> </a:t>
                      </a:r>
                      <a:r>
                        <a:rPr lang="en-US" sz="1400" i="1" dirty="0" err="1">
                          <a:solidFill>
                            <a:srgbClr val="00B050"/>
                          </a:solidFill>
                          <a:effectLst/>
                        </a:rPr>
                        <a:t>Soos</a:t>
                      </a:r>
                      <a:r>
                        <a:rPr lang="en-US" sz="1400" i="1" dirty="0">
                          <a:solidFill>
                            <a:srgbClr val="00B050"/>
                          </a:solidFill>
                          <a:effectLst/>
                        </a:rPr>
                        <a:t> ‘n lam wat </a:t>
                      </a:r>
                      <a:r>
                        <a:rPr lang="en-US" sz="1400" i="1" dirty="0" err="1">
                          <a:solidFill>
                            <a:srgbClr val="00B050"/>
                          </a:solidFill>
                          <a:effectLst/>
                        </a:rPr>
                        <a:t>na</a:t>
                      </a:r>
                      <a:r>
                        <a:rPr lang="en-US" sz="1400" i="1" dirty="0">
                          <a:solidFill>
                            <a:srgbClr val="00B050"/>
                          </a:solidFill>
                          <a:effectLst/>
                        </a:rPr>
                        <a:t> die </a:t>
                      </a:r>
                      <a:r>
                        <a:rPr lang="en-US" sz="1400" i="1" dirty="0" err="1">
                          <a:solidFill>
                            <a:srgbClr val="00B050"/>
                          </a:solidFill>
                          <a:effectLst/>
                        </a:rPr>
                        <a:t>slagplek</a:t>
                      </a:r>
                      <a:r>
                        <a:rPr lang="en-US" sz="1400" i="1" dirty="0">
                          <a:solidFill>
                            <a:srgbClr val="00B050"/>
                          </a:solidFill>
                          <a:effectLst/>
                        </a:rPr>
                        <a:t> toe </a:t>
                      </a:r>
                      <a:r>
                        <a:rPr lang="en-US" sz="1400" i="1" dirty="0" err="1">
                          <a:solidFill>
                            <a:srgbClr val="00B050"/>
                          </a:solidFill>
                          <a:effectLst/>
                        </a:rPr>
                        <a:t>gelei</a:t>
                      </a:r>
                      <a:r>
                        <a:rPr lang="en-US" sz="1400" i="1" dirty="0">
                          <a:solidFill>
                            <a:srgbClr val="00B050"/>
                          </a:solidFill>
                          <a:effectLst/>
                        </a:rPr>
                        <a:t> word </a:t>
                      </a:r>
                      <a:r>
                        <a:rPr lang="en-US" sz="1400" i="1" dirty="0" err="1">
                          <a:solidFill>
                            <a:srgbClr val="00B050"/>
                          </a:solidFill>
                          <a:effectLst/>
                        </a:rPr>
                        <a:t>en</a:t>
                      </a:r>
                      <a:r>
                        <a:rPr lang="en-US" sz="1400" i="1" dirty="0">
                          <a:solidFill>
                            <a:srgbClr val="00B050"/>
                          </a:solidFill>
                          <a:effectLst/>
                        </a:rPr>
                        <a:t> </a:t>
                      </a:r>
                      <a:r>
                        <a:rPr lang="en-US" sz="1400" i="1" dirty="0" err="1">
                          <a:solidFill>
                            <a:srgbClr val="00B050"/>
                          </a:solidFill>
                          <a:effectLst/>
                        </a:rPr>
                        <a:t>soos</a:t>
                      </a:r>
                      <a:r>
                        <a:rPr lang="en-US" sz="1400" i="1" dirty="0">
                          <a:solidFill>
                            <a:srgbClr val="00B050"/>
                          </a:solidFill>
                          <a:effectLst/>
                        </a:rPr>
                        <a:t> ‘n </a:t>
                      </a:r>
                      <a:r>
                        <a:rPr lang="en-US" sz="1400" i="1" dirty="0" err="1">
                          <a:solidFill>
                            <a:srgbClr val="00B050"/>
                          </a:solidFill>
                          <a:effectLst/>
                        </a:rPr>
                        <a:t>skaap</a:t>
                      </a:r>
                      <a:r>
                        <a:rPr lang="en-US" sz="1400" i="1" dirty="0">
                          <a:solidFill>
                            <a:srgbClr val="00B050"/>
                          </a:solidFill>
                          <a:effectLst/>
                        </a:rPr>
                        <a:t> wat </a:t>
                      </a:r>
                      <a:r>
                        <a:rPr lang="en-US" sz="1400" i="1" dirty="0" err="1">
                          <a:solidFill>
                            <a:srgbClr val="00B050"/>
                          </a:solidFill>
                          <a:effectLst/>
                        </a:rPr>
                        <a:t>stil</a:t>
                      </a:r>
                      <a:r>
                        <a:rPr lang="en-US" sz="1400" i="1" dirty="0">
                          <a:solidFill>
                            <a:srgbClr val="00B050"/>
                          </a:solidFill>
                          <a:effectLst/>
                        </a:rPr>
                        <a:t> is as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geskeer</a:t>
                      </a:r>
                      <a:r>
                        <a:rPr lang="en-US" sz="1400" i="1" dirty="0">
                          <a:solidFill>
                            <a:srgbClr val="00B050"/>
                          </a:solidFill>
                          <a:effectLst/>
                        </a:rPr>
                        <a:t> word, het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nie</a:t>
                      </a:r>
                      <a:r>
                        <a:rPr lang="en-US" sz="1400" i="1" dirty="0">
                          <a:solidFill>
                            <a:srgbClr val="00B050"/>
                          </a:solidFill>
                          <a:effectLst/>
                        </a:rPr>
                        <a:t> </a:t>
                      </a:r>
                      <a:r>
                        <a:rPr lang="en-US" sz="1400" i="1" dirty="0" err="1">
                          <a:solidFill>
                            <a:srgbClr val="00B050"/>
                          </a:solidFill>
                          <a:effectLst/>
                        </a:rPr>
                        <a:t>gekla</a:t>
                      </a:r>
                      <a:r>
                        <a:rPr lang="en-US" sz="1400" i="1" dirty="0">
                          <a:solidFill>
                            <a:srgbClr val="00B050"/>
                          </a:solidFill>
                          <a:effectLst/>
                        </a:rPr>
                        <a:t> </a:t>
                      </a:r>
                      <a:r>
                        <a:rPr lang="en-US" sz="1400" i="1" dirty="0" err="1">
                          <a:solidFill>
                            <a:srgbClr val="00B050"/>
                          </a:solidFill>
                          <a:effectLst/>
                        </a:rPr>
                        <a:t>nie</a:t>
                      </a:r>
                      <a:r>
                        <a:rPr lang="en-US" sz="1400" i="1" dirty="0">
                          <a:solidFill>
                            <a:srgbClr val="00B050"/>
                          </a:solidFill>
                          <a:effectLst/>
                        </a:rPr>
                        <a:t>. </a:t>
                      </a:r>
                      <a:r>
                        <a:rPr lang="en-US" sz="1400" i="1" baseline="30000" dirty="0">
                          <a:solidFill>
                            <a:srgbClr val="00B050"/>
                          </a:solidFill>
                          <a:effectLst/>
                        </a:rPr>
                        <a:t>8</a:t>
                      </a:r>
                      <a:r>
                        <a:rPr lang="en-US" sz="1400" i="1" dirty="0">
                          <a:solidFill>
                            <a:srgbClr val="00B050"/>
                          </a:solidFill>
                          <a:effectLst/>
                        </a:rPr>
                        <a:t>Terwyl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gelei</a:t>
                      </a:r>
                      <a:r>
                        <a:rPr lang="en-US" sz="1400" i="1" dirty="0">
                          <a:solidFill>
                            <a:srgbClr val="00B050"/>
                          </a:solidFill>
                          <a:effectLst/>
                        </a:rPr>
                        <a:t> het </a:t>
                      </a:r>
                      <a:r>
                        <a:rPr lang="en-US" sz="1400" i="1" dirty="0" err="1">
                          <a:solidFill>
                            <a:srgbClr val="00B050"/>
                          </a:solidFill>
                          <a:effectLst/>
                        </a:rPr>
                        <a:t>en</a:t>
                      </a:r>
                      <a:r>
                        <a:rPr lang="en-US" sz="1400" i="1" dirty="0">
                          <a:solidFill>
                            <a:srgbClr val="00B050"/>
                          </a:solidFill>
                          <a:effectLst/>
                        </a:rPr>
                        <a:t> </a:t>
                      </a:r>
                      <a:r>
                        <a:rPr lang="en-US" sz="1400" i="1" dirty="0" err="1">
                          <a:solidFill>
                            <a:srgbClr val="00B050"/>
                          </a:solidFill>
                          <a:effectLst/>
                        </a:rPr>
                        <a:t>gestraf</a:t>
                      </a:r>
                      <a:r>
                        <a:rPr lang="en-US" sz="1400" i="1" dirty="0">
                          <a:solidFill>
                            <a:srgbClr val="00B050"/>
                          </a:solidFill>
                          <a:effectLst/>
                        </a:rPr>
                        <a:t> is, is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weggeneem</a:t>
                      </a:r>
                      <a:r>
                        <a:rPr lang="en-US" sz="1400" i="1" dirty="0">
                          <a:solidFill>
                            <a:srgbClr val="00B050"/>
                          </a:solidFill>
                          <a:effectLst/>
                        </a:rPr>
                        <a:t>, </a:t>
                      </a:r>
                      <a:r>
                        <a:rPr lang="en-US" sz="1400" i="1" dirty="0" err="1">
                          <a:solidFill>
                            <a:srgbClr val="00B050"/>
                          </a:solidFill>
                          <a:effectLst/>
                        </a:rPr>
                        <a:t>en</a:t>
                      </a:r>
                      <a:r>
                        <a:rPr lang="en-US" sz="1400" i="1" dirty="0">
                          <a:solidFill>
                            <a:srgbClr val="00B050"/>
                          </a:solidFill>
                          <a:effectLst/>
                        </a:rPr>
                        <a:t> </a:t>
                      </a:r>
                      <a:r>
                        <a:rPr lang="en-US" sz="1400" i="1" dirty="0" err="1">
                          <a:solidFill>
                            <a:srgbClr val="00B050"/>
                          </a:solidFill>
                          <a:effectLst/>
                        </a:rPr>
                        <a:t>wie</a:t>
                      </a:r>
                      <a:r>
                        <a:rPr lang="en-US" sz="1400" i="1" dirty="0">
                          <a:solidFill>
                            <a:srgbClr val="00B050"/>
                          </a:solidFill>
                          <a:effectLst/>
                        </a:rPr>
                        <a:t> van </a:t>
                      </a:r>
                      <a:r>
                        <a:rPr lang="en-US" sz="1400" i="1" dirty="0" err="1">
                          <a:solidFill>
                            <a:srgbClr val="00B050"/>
                          </a:solidFill>
                          <a:effectLst/>
                        </a:rPr>
                        <a:t>sy</a:t>
                      </a:r>
                      <a:r>
                        <a:rPr lang="en-US" sz="1400" i="1" dirty="0">
                          <a:solidFill>
                            <a:srgbClr val="00B050"/>
                          </a:solidFill>
                          <a:effectLst/>
                        </a:rPr>
                        <a:t> </a:t>
                      </a:r>
                      <a:r>
                        <a:rPr lang="en-US" sz="1400" i="1" dirty="0" err="1">
                          <a:solidFill>
                            <a:srgbClr val="00B050"/>
                          </a:solidFill>
                          <a:effectLst/>
                        </a:rPr>
                        <a:t>mense</a:t>
                      </a:r>
                      <a:r>
                        <a:rPr lang="en-US" sz="1400" i="1" dirty="0">
                          <a:solidFill>
                            <a:srgbClr val="00B050"/>
                          </a:solidFill>
                          <a:effectLst/>
                        </a:rPr>
                        <a:t> het </a:t>
                      </a:r>
                      <a:r>
                        <a:rPr lang="en-US" sz="1400" i="1" dirty="0" err="1">
                          <a:solidFill>
                            <a:srgbClr val="00B050"/>
                          </a:solidFill>
                          <a:effectLst/>
                        </a:rPr>
                        <a:t>dit</a:t>
                      </a:r>
                      <a:r>
                        <a:rPr lang="en-US" sz="1400" i="1" dirty="0">
                          <a:solidFill>
                            <a:srgbClr val="00B050"/>
                          </a:solidFill>
                          <a:effectLst/>
                        </a:rPr>
                        <a:t> </a:t>
                      </a:r>
                      <a:r>
                        <a:rPr lang="en-US" sz="1400" i="1" dirty="0" err="1">
                          <a:solidFill>
                            <a:srgbClr val="00B050"/>
                          </a:solidFill>
                          <a:effectLst/>
                        </a:rPr>
                        <a:t>ter</a:t>
                      </a:r>
                      <a:r>
                        <a:rPr lang="en-US" sz="1400" i="1" dirty="0">
                          <a:solidFill>
                            <a:srgbClr val="00B050"/>
                          </a:solidFill>
                          <a:effectLst/>
                        </a:rPr>
                        <a:t> </a:t>
                      </a:r>
                      <a:r>
                        <a:rPr lang="en-US" sz="1400" i="1" dirty="0" err="1">
                          <a:solidFill>
                            <a:srgbClr val="00B050"/>
                          </a:solidFill>
                          <a:effectLst/>
                        </a:rPr>
                        <a:t>harte</a:t>
                      </a:r>
                      <a:r>
                        <a:rPr lang="en-US" sz="1400" i="1" dirty="0">
                          <a:solidFill>
                            <a:srgbClr val="00B050"/>
                          </a:solidFill>
                          <a:effectLst/>
                        </a:rPr>
                        <a:t> </a:t>
                      </a:r>
                      <a:r>
                        <a:rPr lang="en-US" sz="1400" i="1" dirty="0" err="1">
                          <a:solidFill>
                            <a:srgbClr val="00B050"/>
                          </a:solidFill>
                          <a:effectLst/>
                        </a:rPr>
                        <a:t>geneem</a:t>
                      </a:r>
                      <a:r>
                        <a:rPr lang="en-US" sz="1400" i="1" dirty="0">
                          <a:solidFill>
                            <a:srgbClr val="00B050"/>
                          </a:solidFill>
                          <a:effectLst/>
                        </a:rPr>
                        <a:t> </a:t>
                      </a:r>
                      <a:r>
                        <a:rPr lang="en-US" sz="1400" i="1" dirty="0" err="1">
                          <a:solidFill>
                            <a:srgbClr val="00B050"/>
                          </a:solidFill>
                          <a:effectLst/>
                        </a:rPr>
                        <a:t>dat</a:t>
                      </a:r>
                      <a:r>
                        <a:rPr lang="en-US" sz="1400" i="1" dirty="0">
                          <a:solidFill>
                            <a:srgbClr val="00B050"/>
                          </a:solidFill>
                          <a:effectLst/>
                        </a:rPr>
                        <a:t>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afgesny</a:t>
                      </a:r>
                      <a:r>
                        <a:rPr lang="en-US" sz="1400" i="1" dirty="0">
                          <a:solidFill>
                            <a:srgbClr val="00B050"/>
                          </a:solidFill>
                          <a:effectLst/>
                        </a:rPr>
                        <a:t> is </a:t>
                      </a:r>
                      <a:r>
                        <a:rPr lang="en-US" sz="1400" i="1" dirty="0" err="1">
                          <a:solidFill>
                            <a:srgbClr val="00B050"/>
                          </a:solidFill>
                          <a:effectLst/>
                        </a:rPr>
                        <a:t>uit</a:t>
                      </a:r>
                      <a:r>
                        <a:rPr lang="en-US" sz="1400" i="1" dirty="0">
                          <a:solidFill>
                            <a:srgbClr val="00B050"/>
                          </a:solidFill>
                          <a:effectLst/>
                        </a:rPr>
                        <a:t> die land van die </a:t>
                      </a:r>
                      <a:r>
                        <a:rPr lang="en-US" sz="1400" i="1" dirty="0" err="1">
                          <a:solidFill>
                            <a:srgbClr val="00B050"/>
                          </a:solidFill>
                          <a:effectLst/>
                        </a:rPr>
                        <a:t>lewendes</a:t>
                      </a:r>
                      <a:r>
                        <a:rPr lang="en-US" sz="1400" i="1" dirty="0">
                          <a:solidFill>
                            <a:srgbClr val="00B050"/>
                          </a:solidFill>
                          <a:effectLst/>
                        </a:rPr>
                        <a:t>? Hy is </a:t>
                      </a:r>
                      <a:r>
                        <a:rPr lang="en-US" sz="1400" i="1" dirty="0" err="1">
                          <a:solidFill>
                            <a:srgbClr val="00B050"/>
                          </a:solidFill>
                          <a:effectLst/>
                        </a:rPr>
                        <a:t>gestraf</a:t>
                      </a:r>
                      <a:r>
                        <a:rPr lang="en-US" sz="1400" i="1" dirty="0">
                          <a:solidFill>
                            <a:srgbClr val="00B050"/>
                          </a:solidFill>
                          <a:effectLst/>
                        </a:rPr>
                        <a:t> </a:t>
                      </a:r>
                      <a:r>
                        <a:rPr lang="en-US" sz="1400" i="1" dirty="0" err="1">
                          <a:solidFill>
                            <a:srgbClr val="00B050"/>
                          </a:solidFill>
                          <a:effectLst/>
                        </a:rPr>
                        <a:t>oor</a:t>
                      </a:r>
                      <a:r>
                        <a:rPr lang="en-US" sz="1400" i="1" dirty="0">
                          <a:solidFill>
                            <a:srgbClr val="00B050"/>
                          </a:solidFill>
                          <a:effectLst/>
                        </a:rPr>
                        <a:t> die sonde van my volk. </a:t>
                      </a:r>
                      <a:r>
                        <a:rPr lang="en-US" sz="1400" i="1" baseline="30000" dirty="0">
                          <a:solidFill>
                            <a:srgbClr val="00B050"/>
                          </a:solidFill>
                          <a:effectLst/>
                        </a:rPr>
                        <a:t>9</a:t>
                      </a:r>
                      <a:r>
                        <a:rPr lang="en-US" sz="1400" i="1" dirty="0">
                          <a:solidFill>
                            <a:srgbClr val="00B050"/>
                          </a:solidFill>
                          <a:effectLst/>
                        </a:rPr>
                        <a:t>Hy het ‘n </a:t>
                      </a:r>
                      <a:r>
                        <a:rPr lang="en-US" sz="1400" i="1" dirty="0" err="1">
                          <a:solidFill>
                            <a:srgbClr val="00B050"/>
                          </a:solidFill>
                          <a:effectLst/>
                        </a:rPr>
                        <a:t>graf</a:t>
                      </a:r>
                      <a:r>
                        <a:rPr lang="en-US" sz="1400" i="1" dirty="0">
                          <a:solidFill>
                            <a:srgbClr val="00B050"/>
                          </a:solidFill>
                          <a:effectLst/>
                        </a:rPr>
                        <a:t> </a:t>
                      </a:r>
                      <a:r>
                        <a:rPr lang="en-US" sz="1400" i="1" dirty="0" err="1">
                          <a:solidFill>
                            <a:srgbClr val="00B050"/>
                          </a:solidFill>
                          <a:effectLst/>
                        </a:rPr>
                        <a:t>gekry</a:t>
                      </a:r>
                      <a:r>
                        <a:rPr lang="en-US" sz="1400" i="1" dirty="0">
                          <a:solidFill>
                            <a:srgbClr val="00B050"/>
                          </a:solidFill>
                          <a:effectLst/>
                        </a:rPr>
                        <a:t> by </a:t>
                      </a:r>
                      <a:r>
                        <a:rPr lang="en-US" sz="1400" i="1" dirty="0" err="1">
                          <a:solidFill>
                            <a:srgbClr val="00B050"/>
                          </a:solidFill>
                          <a:effectLst/>
                        </a:rPr>
                        <a:t>goddeloses</a:t>
                      </a:r>
                      <a:r>
                        <a:rPr lang="en-US" sz="1400" i="1" dirty="0">
                          <a:solidFill>
                            <a:srgbClr val="00B050"/>
                          </a:solidFill>
                          <a:effectLst/>
                        </a:rPr>
                        <a:t>, </a:t>
                      </a:r>
                      <a:r>
                        <a:rPr lang="en-US" sz="1400" i="1" dirty="0" err="1">
                          <a:solidFill>
                            <a:srgbClr val="00B050"/>
                          </a:solidFill>
                          <a:effectLst/>
                        </a:rPr>
                        <a:t>hy</a:t>
                      </a:r>
                      <a:r>
                        <a:rPr lang="en-US" sz="1400" i="1" dirty="0">
                          <a:solidFill>
                            <a:srgbClr val="00B050"/>
                          </a:solidFill>
                          <a:effectLst/>
                        </a:rPr>
                        <a:t> was by </a:t>
                      </a:r>
                      <a:r>
                        <a:rPr lang="en-US" sz="1400" i="1" dirty="0" err="1">
                          <a:solidFill>
                            <a:srgbClr val="00B050"/>
                          </a:solidFill>
                          <a:effectLst/>
                        </a:rPr>
                        <a:t>sondaars</a:t>
                      </a:r>
                      <a:r>
                        <a:rPr lang="en-US" sz="1400" i="1" dirty="0">
                          <a:solidFill>
                            <a:srgbClr val="00B050"/>
                          </a:solidFill>
                          <a:effectLst/>
                        </a:rPr>
                        <a:t> in </a:t>
                      </a:r>
                      <a:r>
                        <a:rPr lang="en-US" sz="1400" i="1" dirty="0" err="1">
                          <a:solidFill>
                            <a:srgbClr val="00B050"/>
                          </a:solidFill>
                          <a:effectLst/>
                        </a:rPr>
                        <a:t>sy</a:t>
                      </a:r>
                      <a:r>
                        <a:rPr lang="en-US" sz="1400" i="1" dirty="0">
                          <a:solidFill>
                            <a:srgbClr val="00B050"/>
                          </a:solidFill>
                          <a:effectLst/>
                        </a:rPr>
                        <a:t> </a:t>
                      </a:r>
                      <a:r>
                        <a:rPr lang="en-US" sz="1400" i="1" dirty="0" err="1">
                          <a:solidFill>
                            <a:srgbClr val="00B050"/>
                          </a:solidFill>
                          <a:effectLst/>
                        </a:rPr>
                        <a:t>dood</a:t>
                      </a:r>
                      <a:r>
                        <a:rPr lang="en-US" sz="1400" i="1" dirty="0">
                          <a:solidFill>
                            <a:srgbClr val="00B050"/>
                          </a:solidFill>
                          <a:effectLst/>
                        </a:rPr>
                        <a:t> al het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geen</a:t>
                      </a:r>
                      <a:r>
                        <a:rPr lang="en-US" sz="1400" i="1" dirty="0">
                          <a:solidFill>
                            <a:srgbClr val="00B050"/>
                          </a:solidFill>
                          <a:effectLst/>
                        </a:rPr>
                        <a:t> </a:t>
                      </a:r>
                      <a:r>
                        <a:rPr lang="en-US" sz="1400" i="1" dirty="0" err="1">
                          <a:solidFill>
                            <a:srgbClr val="00B050"/>
                          </a:solidFill>
                          <a:effectLst/>
                        </a:rPr>
                        <a:t>misdaad</a:t>
                      </a:r>
                      <a:r>
                        <a:rPr lang="en-US" sz="1400" i="1" dirty="0">
                          <a:solidFill>
                            <a:srgbClr val="00B050"/>
                          </a:solidFill>
                          <a:effectLst/>
                        </a:rPr>
                        <a:t> </a:t>
                      </a:r>
                      <a:r>
                        <a:rPr lang="en-US" sz="1400" i="1" dirty="0" err="1">
                          <a:solidFill>
                            <a:srgbClr val="00B050"/>
                          </a:solidFill>
                          <a:effectLst/>
                        </a:rPr>
                        <a:t>gepleeg</a:t>
                      </a:r>
                      <a:r>
                        <a:rPr lang="en-US" sz="1400" i="1" dirty="0">
                          <a:solidFill>
                            <a:srgbClr val="00B050"/>
                          </a:solidFill>
                          <a:effectLst/>
                        </a:rPr>
                        <a:t> </a:t>
                      </a:r>
                      <a:r>
                        <a:rPr lang="en-US" sz="1400" i="1" dirty="0" err="1">
                          <a:solidFill>
                            <a:srgbClr val="00B050"/>
                          </a:solidFill>
                          <a:effectLst/>
                        </a:rPr>
                        <a:t>nie</a:t>
                      </a:r>
                      <a:r>
                        <a:rPr lang="en-US" sz="1400" i="1" dirty="0">
                          <a:solidFill>
                            <a:srgbClr val="00B050"/>
                          </a:solidFill>
                          <a:effectLst/>
                        </a:rPr>
                        <a:t> </a:t>
                      </a:r>
                      <a:r>
                        <a:rPr lang="en-US" sz="1400" i="1" dirty="0" err="1">
                          <a:solidFill>
                            <a:srgbClr val="00B050"/>
                          </a:solidFill>
                          <a:effectLst/>
                        </a:rPr>
                        <a:t>en</a:t>
                      </a:r>
                      <a:r>
                        <a:rPr lang="en-US" sz="1400" i="1" dirty="0">
                          <a:solidFill>
                            <a:srgbClr val="00B050"/>
                          </a:solidFill>
                          <a:effectLst/>
                        </a:rPr>
                        <a:t> al was </a:t>
                      </a:r>
                      <a:r>
                        <a:rPr lang="en-US" sz="1400" i="1" dirty="0" err="1">
                          <a:solidFill>
                            <a:srgbClr val="00B050"/>
                          </a:solidFill>
                          <a:effectLst/>
                        </a:rPr>
                        <a:t>hy</a:t>
                      </a:r>
                      <a:r>
                        <a:rPr lang="en-US" sz="1400" i="1" dirty="0">
                          <a:solidFill>
                            <a:srgbClr val="00B050"/>
                          </a:solidFill>
                          <a:effectLst/>
                        </a:rPr>
                        <a:t> nooit </a:t>
                      </a:r>
                      <a:r>
                        <a:rPr lang="en-US" sz="1400" i="1" dirty="0" err="1">
                          <a:solidFill>
                            <a:srgbClr val="00B050"/>
                          </a:solidFill>
                          <a:effectLst/>
                        </a:rPr>
                        <a:t>vals</a:t>
                      </a:r>
                      <a:r>
                        <a:rPr lang="en-US" sz="1400" i="1" dirty="0">
                          <a:solidFill>
                            <a:srgbClr val="00B050"/>
                          </a:solidFill>
                          <a:effectLst/>
                        </a:rPr>
                        <a:t> </a:t>
                      </a:r>
                      <a:r>
                        <a:rPr lang="en-US" sz="1400" i="1" dirty="0" err="1">
                          <a:solidFill>
                            <a:srgbClr val="00B050"/>
                          </a:solidFill>
                          <a:effectLst/>
                        </a:rPr>
                        <a:t>nie</a:t>
                      </a:r>
                      <a:r>
                        <a:rPr lang="en-US" sz="1400" i="1" dirty="0">
                          <a:solidFill>
                            <a:srgbClr val="00B050"/>
                          </a:solidFill>
                          <a:effectLst/>
                        </a:rPr>
                        <a:t>. </a:t>
                      </a:r>
                      <a:r>
                        <a:rPr lang="en-US" sz="1400" i="1" baseline="30000" dirty="0">
                          <a:solidFill>
                            <a:srgbClr val="00B050"/>
                          </a:solidFill>
                          <a:effectLst/>
                        </a:rPr>
                        <a:t>10</a:t>
                      </a:r>
                      <a:r>
                        <a:rPr lang="en-US" sz="1400" i="1" dirty="0">
                          <a:solidFill>
                            <a:srgbClr val="00B050"/>
                          </a:solidFill>
                          <a:effectLst/>
                        </a:rPr>
                        <a:t>Dit was die </a:t>
                      </a:r>
                      <a:r>
                        <a:rPr lang="en-US" sz="1400" i="1" dirty="0" err="1">
                          <a:solidFill>
                            <a:srgbClr val="00B050"/>
                          </a:solidFill>
                          <a:effectLst/>
                        </a:rPr>
                        <a:t>wil</a:t>
                      </a:r>
                      <a:r>
                        <a:rPr lang="en-US" sz="1400" i="1" dirty="0">
                          <a:solidFill>
                            <a:srgbClr val="00B050"/>
                          </a:solidFill>
                          <a:effectLst/>
                        </a:rPr>
                        <a:t> van die Here om </a:t>
                      </a:r>
                      <a:r>
                        <a:rPr lang="en-US" sz="1400" i="1" dirty="0" err="1">
                          <a:solidFill>
                            <a:srgbClr val="00B050"/>
                          </a:solidFill>
                          <a:effectLst/>
                        </a:rPr>
                        <a:t>hom</a:t>
                      </a:r>
                      <a:r>
                        <a:rPr lang="en-US" sz="1400" i="1" dirty="0">
                          <a:solidFill>
                            <a:srgbClr val="00B050"/>
                          </a:solidFill>
                          <a:effectLst/>
                        </a:rPr>
                        <a:t> </a:t>
                      </a:r>
                      <a:r>
                        <a:rPr lang="en-US" sz="1400" i="1" dirty="0" err="1">
                          <a:solidFill>
                            <a:srgbClr val="00B050"/>
                          </a:solidFill>
                          <a:effectLst/>
                        </a:rPr>
                        <a:t>te</a:t>
                      </a:r>
                      <a:r>
                        <a:rPr lang="en-US" sz="1400" i="1" dirty="0">
                          <a:solidFill>
                            <a:srgbClr val="00B050"/>
                          </a:solidFill>
                          <a:effectLst/>
                        </a:rPr>
                        <a:t> </a:t>
                      </a:r>
                      <a:r>
                        <a:rPr lang="en-US" sz="1400" i="1" dirty="0" err="1">
                          <a:solidFill>
                            <a:srgbClr val="00B050"/>
                          </a:solidFill>
                          <a:effectLst/>
                        </a:rPr>
                        <a:t>verbrysel</a:t>
                      </a:r>
                      <a:r>
                        <a:rPr lang="en-US" sz="1400" i="1" dirty="0">
                          <a:solidFill>
                            <a:srgbClr val="00B050"/>
                          </a:solidFill>
                          <a:effectLst/>
                        </a:rPr>
                        <a:t>, om </a:t>
                      </a:r>
                      <a:r>
                        <a:rPr lang="en-US" sz="1400" i="1" dirty="0" err="1">
                          <a:solidFill>
                            <a:srgbClr val="00B050"/>
                          </a:solidFill>
                          <a:effectLst/>
                        </a:rPr>
                        <a:t>hom</a:t>
                      </a:r>
                      <a:r>
                        <a:rPr lang="en-US" sz="1400" i="1" dirty="0">
                          <a:solidFill>
                            <a:srgbClr val="00B050"/>
                          </a:solidFill>
                          <a:effectLst/>
                        </a:rPr>
                        <a:t> die </a:t>
                      </a:r>
                      <a:r>
                        <a:rPr lang="en-US" sz="1400" i="1" dirty="0" err="1">
                          <a:solidFill>
                            <a:srgbClr val="00B050"/>
                          </a:solidFill>
                          <a:effectLst/>
                        </a:rPr>
                        <a:t>pyn</a:t>
                      </a:r>
                      <a:r>
                        <a:rPr lang="en-US" sz="1400" i="1" dirty="0">
                          <a:solidFill>
                            <a:srgbClr val="00B050"/>
                          </a:solidFill>
                          <a:effectLst/>
                        </a:rPr>
                        <a:t> </a:t>
                      </a:r>
                      <a:r>
                        <a:rPr lang="en-US" sz="1400" i="1" dirty="0" err="1">
                          <a:solidFill>
                            <a:srgbClr val="00B050"/>
                          </a:solidFill>
                          <a:effectLst/>
                        </a:rPr>
                        <a:t>te</a:t>
                      </a:r>
                      <a:r>
                        <a:rPr lang="en-US" sz="1400" i="1" dirty="0">
                          <a:solidFill>
                            <a:srgbClr val="00B050"/>
                          </a:solidFill>
                          <a:effectLst/>
                        </a:rPr>
                        <a:t> </a:t>
                      </a:r>
                      <a:r>
                        <a:rPr lang="en-US" sz="1400" i="1" dirty="0" err="1">
                          <a:solidFill>
                            <a:srgbClr val="00B050"/>
                          </a:solidFill>
                          <a:effectLst/>
                        </a:rPr>
                        <a:t>laat</a:t>
                      </a:r>
                      <a:r>
                        <a:rPr lang="en-US" sz="1400" i="1" dirty="0">
                          <a:solidFill>
                            <a:srgbClr val="00B050"/>
                          </a:solidFill>
                          <a:effectLst/>
                        </a:rPr>
                        <a:t> </a:t>
                      </a:r>
                      <a:r>
                        <a:rPr lang="en-US" sz="1400" i="1" dirty="0" err="1">
                          <a:solidFill>
                            <a:srgbClr val="00B050"/>
                          </a:solidFill>
                          <a:effectLst/>
                        </a:rPr>
                        <a:t>ly</a:t>
                      </a:r>
                      <a:r>
                        <a:rPr lang="en-US" sz="1400" i="1" dirty="0">
                          <a:solidFill>
                            <a:srgbClr val="00B050"/>
                          </a:solidFill>
                          <a:effectLst/>
                        </a:rPr>
                        <a:t>. As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sy</a:t>
                      </a:r>
                      <a:r>
                        <a:rPr lang="en-US" sz="1400" i="1" dirty="0">
                          <a:solidFill>
                            <a:srgbClr val="00B050"/>
                          </a:solidFill>
                          <a:effectLst/>
                        </a:rPr>
                        <a:t> </a:t>
                      </a:r>
                      <a:r>
                        <a:rPr lang="en-US" sz="1400" i="1" dirty="0" err="1">
                          <a:solidFill>
                            <a:srgbClr val="00B050"/>
                          </a:solidFill>
                          <a:effectLst/>
                        </a:rPr>
                        <a:t>lewe</a:t>
                      </a:r>
                      <a:r>
                        <a:rPr lang="en-US" sz="1400" i="1" dirty="0">
                          <a:solidFill>
                            <a:srgbClr val="00B050"/>
                          </a:solidFill>
                          <a:effectLst/>
                        </a:rPr>
                        <a:t> as </a:t>
                      </a:r>
                      <a:r>
                        <a:rPr lang="en-US" sz="1400" i="1" dirty="0" err="1">
                          <a:solidFill>
                            <a:srgbClr val="00B050"/>
                          </a:solidFill>
                          <a:effectLst/>
                        </a:rPr>
                        <a:t>skuldoffer</a:t>
                      </a:r>
                      <a:r>
                        <a:rPr lang="en-US" sz="1400" i="1" dirty="0">
                          <a:solidFill>
                            <a:srgbClr val="00B050"/>
                          </a:solidFill>
                          <a:effectLst/>
                        </a:rPr>
                        <a:t> gee, </a:t>
                      </a:r>
                      <a:r>
                        <a:rPr lang="en-US" sz="1400" i="1" dirty="0" err="1">
                          <a:solidFill>
                            <a:srgbClr val="00B050"/>
                          </a:solidFill>
                          <a:effectLst/>
                        </a:rPr>
                        <a:t>sal</a:t>
                      </a:r>
                      <a:r>
                        <a:rPr lang="en-US" sz="1400" i="1" dirty="0">
                          <a:solidFill>
                            <a:srgbClr val="00B050"/>
                          </a:solidFill>
                          <a:effectLst/>
                        </a:rPr>
                        <a:t> </a:t>
                      </a:r>
                      <a:r>
                        <a:rPr lang="en-US" sz="1400" i="1" dirty="0" err="1">
                          <a:solidFill>
                            <a:srgbClr val="00B050"/>
                          </a:solidFill>
                          <a:effectLst/>
                        </a:rPr>
                        <a:t>hy</a:t>
                      </a:r>
                      <a:r>
                        <a:rPr lang="en-US" sz="1400" i="1" dirty="0">
                          <a:solidFill>
                            <a:srgbClr val="00B050"/>
                          </a:solidFill>
                          <a:effectLst/>
                        </a:rPr>
                        <a:t> ‘n </a:t>
                      </a:r>
                      <a:r>
                        <a:rPr lang="en-US" sz="1400" i="1" dirty="0" err="1">
                          <a:solidFill>
                            <a:srgbClr val="00B050"/>
                          </a:solidFill>
                          <a:effectLst/>
                        </a:rPr>
                        <a:t>nageslag</a:t>
                      </a:r>
                      <a:r>
                        <a:rPr lang="en-US" sz="1400" i="1" dirty="0">
                          <a:solidFill>
                            <a:srgbClr val="00B050"/>
                          </a:solidFill>
                          <a:effectLst/>
                        </a:rPr>
                        <a:t> </a:t>
                      </a:r>
                      <a:r>
                        <a:rPr lang="en-US" sz="1400" i="1" dirty="0" err="1">
                          <a:solidFill>
                            <a:srgbClr val="00B050"/>
                          </a:solidFill>
                          <a:effectLst/>
                        </a:rPr>
                        <a:t>hê</a:t>
                      </a:r>
                      <a:r>
                        <a:rPr lang="en-US" sz="1400" i="1" dirty="0">
                          <a:solidFill>
                            <a:srgbClr val="00B050"/>
                          </a:solidFill>
                          <a:effectLst/>
                        </a:rPr>
                        <a:t> </a:t>
                      </a:r>
                      <a:r>
                        <a:rPr lang="en-US" sz="1400" i="1" dirty="0" err="1">
                          <a:solidFill>
                            <a:srgbClr val="00B050"/>
                          </a:solidFill>
                          <a:effectLst/>
                        </a:rPr>
                        <a:t>en</a:t>
                      </a:r>
                      <a:r>
                        <a:rPr lang="en-US" sz="1400" i="1" dirty="0">
                          <a:solidFill>
                            <a:srgbClr val="00B050"/>
                          </a:solidFill>
                          <a:effectLst/>
                        </a:rPr>
                        <a:t> </a:t>
                      </a:r>
                      <a:r>
                        <a:rPr lang="en-US" sz="1400" i="1" dirty="0" err="1">
                          <a:solidFill>
                            <a:srgbClr val="00B050"/>
                          </a:solidFill>
                          <a:effectLst/>
                        </a:rPr>
                        <a:t>nog</a:t>
                      </a:r>
                      <a:r>
                        <a:rPr lang="en-US" sz="1400" i="1" dirty="0">
                          <a:solidFill>
                            <a:srgbClr val="00B050"/>
                          </a:solidFill>
                          <a:effectLst/>
                        </a:rPr>
                        <a:t> lank </a:t>
                      </a:r>
                      <a:r>
                        <a:rPr lang="en-US" sz="1400" i="1" dirty="0" err="1">
                          <a:solidFill>
                            <a:srgbClr val="00B050"/>
                          </a:solidFill>
                          <a:effectLst/>
                        </a:rPr>
                        <a:t>lewe</a:t>
                      </a:r>
                      <a:r>
                        <a:rPr lang="en-US" sz="1400" i="1" dirty="0">
                          <a:solidFill>
                            <a:srgbClr val="00B050"/>
                          </a:solidFill>
                          <a:effectLst/>
                        </a:rPr>
                        <a:t>, </a:t>
                      </a:r>
                      <a:r>
                        <a:rPr lang="en-US" sz="1400" i="1" dirty="0" err="1">
                          <a:solidFill>
                            <a:srgbClr val="00B050"/>
                          </a:solidFill>
                          <a:effectLst/>
                        </a:rPr>
                        <a:t>deur</a:t>
                      </a:r>
                      <a:r>
                        <a:rPr lang="en-US" sz="1400" i="1" dirty="0">
                          <a:solidFill>
                            <a:srgbClr val="00B050"/>
                          </a:solidFill>
                          <a:effectLst/>
                        </a:rPr>
                        <a:t> </a:t>
                      </a:r>
                      <a:r>
                        <a:rPr lang="en-US" sz="1400" i="1" dirty="0" err="1">
                          <a:solidFill>
                            <a:srgbClr val="00B050"/>
                          </a:solidFill>
                          <a:effectLst/>
                        </a:rPr>
                        <a:t>hom</a:t>
                      </a:r>
                      <a:r>
                        <a:rPr lang="en-US" sz="1400" i="1" dirty="0">
                          <a:solidFill>
                            <a:srgbClr val="00B050"/>
                          </a:solidFill>
                          <a:effectLst/>
                        </a:rPr>
                        <a:t> </a:t>
                      </a:r>
                      <a:r>
                        <a:rPr lang="en-US" sz="1400" i="1" dirty="0" err="1">
                          <a:solidFill>
                            <a:srgbClr val="00B050"/>
                          </a:solidFill>
                          <a:effectLst/>
                        </a:rPr>
                        <a:t>sal</a:t>
                      </a:r>
                      <a:r>
                        <a:rPr lang="en-US" sz="1400" i="1" dirty="0">
                          <a:solidFill>
                            <a:srgbClr val="00B050"/>
                          </a:solidFill>
                          <a:effectLst/>
                        </a:rPr>
                        <a:t> die </a:t>
                      </a:r>
                      <a:r>
                        <a:rPr lang="en-US" sz="1400" i="1" dirty="0" err="1">
                          <a:solidFill>
                            <a:srgbClr val="00B050"/>
                          </a:solidFill>
                          <a:effectLst/>
                        </a:rPr>
                        <a:t>wil</a:t>
                      </a:r>
                      <a:r>
                        <a:rPr lang="en-US" sz="1400" i="1" dirty="0">
                          <a:solidFill>
                            <a:srgbClr val="00B050"/>
                          </a:solidFill>
                          <a:effectLst/>
                        </a:rPr>
                        <a:t> van die Here </a:t>
                      </a:r>
                      <a:r>
                        <a:rPr lang="en-US" sz="1400" i="1" dirty="0" err="1">
                          <a:solidFill>
                            <a:srgbClr val="00B050"/>
                          </a:solidFill>
                          <a:effectLst/>
                        </a:rPr>
                        <a:t>sy</a:t>
                      </a:r>
                      <a:r>
                        <a:rPr lang="en-US" sz="1400" i="1" dirty="0">
                          <a:solidFill>
                            <a:srgbClr val="00B050"/>
                          </a:solidFill>
                          <a:effectLst/>
                        </a:rPr>
                        <a:t> </a:t>
                      </a:r>
                      <a:r>
                        <a:rPr lang="en-US" sz="1400" i="1" dirty="0" err="1">
                          <a:solidFill>
                            <a:srgbClr val="00B050"/>
                          </a:solidFill>
                          <a:effectLst/>
                        </a:rPr>
                        <a:t>doel</a:t>
                      </a:r>
                      <a:r>
                        <a:rPr lang="en-US" sz="1400" i="1" dirty="0">
                          <a:solidFill>
                            <a:srgbClr val="00B050"/>
                          </a:solidFill>
                          <a:effectLst/>
                        </a:rPr>
                        <a:t> </a:t>
                      </a:r>
                      <a:r>
                        <a:rPr lang="en-US" sz="1400" i="1" dirty="0" err="1">
                          <a:solidFill>
                            <a:srgbClr val="00B050"/>
                          </a:solidFill>
                          <a:effectLst/>
                        </a:rPr>
                        <a:t>bereik</a:t>
                      </a:r>
                      <a:r>
                        <a:rPr lang="en-US" sz="1400" i="1" dirty="0">
                          <a:solidFill>
                            <a:srgbClr val="00B050"/>
                          </a:solidFill>
                          <a:effectLst/>
                        </a:rPr>
                        <a:t>. </a:t>
                      </a:r>
                      <a:r>
                        <a:rPr lang="en-US" sz="1400" i="1" u="sng" baseline="30000" dirty="0">
                          <a:solidFill>
                            <a:srgbClr val="00B050"/>
                          </a:solidFill>
                          <a:effectLst/>
                        </a:rPr>
                        <a:t>11</a:t>
                      </a:r>
                      <a:r>
                        <a:rPr lang="en-US" sz="1400" i="1" u="sng" dirty="0">
                          <a:solidFill>
                            <a:srgbClr val="00B050"/>
                          </a:solidFill>
                          <a:effectLst/>
                        </a:rPr>
                        <a:t>Na </a:t>
                      </a:r>
                      <a:r>
                        <a:rPr lang="en-US" sz="1400" i="1" u="sng" dirty="0" err="1">
                          <a:solidFill>
                            <a:srgbClr val="00B050"/>
                          </a:solidFill>
                          <a:effectLst/>
                        </a:rPr>
                        <a:t>sy</a:t>
                      </a:r>
                      <a:r>
                        <a:rPr lang="en-US" sz="1400" i="1" u="sng" dirty="0">
                          <a:solidFill>
                            <a:srgbClr val="00B050"/>
                          </a:solidFill>
                          <a:effectLst/>
                        </a:rPr>
                        <a:t> bitter </a:t>
                      </a:r>
                      <a:r>
                        <a:rPr lang="en-US" sz="1400" i="1" u="sng" dirty="0" err="1">
                          <a:solidFill>
                            <a:srgbClr val="00B050"/>
                          </a:solidFill>
                          <a:effectLst/>
                        </a:rPr>
                        <a:t>lyding</a:t>
                      </a:r>
                      <a:r>
                        <a:rPr lang="en-US" sz="1400" i="1" u="sng" dirty="0">
                          <a:solidFill>
                            <a:srgbClr val="00B050"/>
                          </a:solidFill>
                          <a:effectLst/>
                        </a:rPr>
                        <a:t> </a:t>
                      </a:r>
                      <a:r>
                        <a:rPr lang="en-US" sz="1400" i="1" u="sng" dirty="0" err="1">
                          <a:solidFill>
                            <a:srgbClr val="00B050"/>
                          </a:solidFill>
                          <a:effectLst/>
                        </a:rPr>
                        <a:t>sal</a:t>
                      </a:r>
                      <a:r>
                        <a:rPr lang="en-US" sz="1400" i="1" u="sng" dirty="0">
                          <a:solidFill>
                            <a:srgbClr val="00B050"/>
                          </a:solidFill>
                          <a:effectLst/>
                        </a:rPr>
                        <a:t> </a:t>
                      </a:r>
                      <a:r>
                        <a:rPr lang="en-US" sz="1400" i="1" u="sng" dirty="0" err="1">
                          <a:solidFill>
                            <a:srgbClr val="00B050"/>
                          </a:solidFill>
                          <a:effectLst/>
                        </a:rPr>
                        <a:t>hy</a:t>
                      </a:r>
                      <a:r>
                        <a:rPr lang="en-US" sz="1400" i="1" u="sng" dirty="0">
                          <a:solidFill>
                            <a:srgbClr val="00B050"/>
                          </a:solidFill>
                          <a:effectLst/>
                        </a:rPr>
                        <a:t> </a:t>
                      </a:r>
                      <a:r>
                        <a:rPr lang="en-US" sz="1400" i="1" u="sng" dirty="0" err="1">
                          <a:solidFill>
                            <a:srgbClr val="00B050"/>
                          </a:solidFill>
                          <a:effectLst/>
                        </a:rPr>
                        <a:t>weer</a:t>
                      </a:r>
                      <a:r>
                        <a:rPr lang="en-US" sz="1400" i="1" u="sng" dirty="0">
                          <a:solidFill>
                            <a:srgbClr val="00B050"/>
                          </a:solidFill>
                          <a:effectLst/>
                        </a:rPr>
                        <a:t> die </a:t>
                      </a:r>
                      <a:r>
                        <a:rPr lang="en-US" sz="1400" i="1" u="sng" dirty="0" err="1">
                          <a:solidFill>
                            <a:srgbClr val="00B050"/>
                          </a:solidFill>
                          <a:effectLst/>
                        </a:rPr>
                        <a:t>lig</a:t>
                      </a:r>
                      <a:r>
                        <a:rPr lang="en-US" sz="1400" i="1" u="sng" dirty="0">
                          <a:solidFill>
                            <a:srgbClr val="00B050"/>
                          </a:solidFill>
                          <a:effectLst/>
                        </a:rPr>
                        <a:t> </a:t>
                      </a:r>
                      <a:r>
                        <a:rPr lang="en-US" sz="1400" i="1" u="sng" dirty="0" err="1">
                          <a:solidFill>
                            <a:srgbClr val="00B050"/>
                          </a:solidFill>
                          <a:effectLst/>
                        </a:rPr>
                        <a:t>sien</a:t>
                      </a:r>
                      <a:r>
                        <a:rPr lang="en-US" sz="1400" i="1" u="sng" dirty="0">
                          <a:solidFill>
                            <a:srgbClr val="00B050"/>
                          </a:solidFill>
                          <a:effectLst/>
                        </a:rPr>
                        <a:t> </a:t>
                      </a:r>
                      <a:r>
                        <a:rPr lang="en-US" sz="1400" i="1" u="sng" dirty="0" err="1">
                          <a:solidFill>
                            <a:srgbClr val="00B050"/>
                          </a:solidFill>
                          <a:effectLst/>
                        </a:rPr>
                        <a:t>en</a:t>
                      </a:r>
                      <a:r>
                        <a:rPr lang="en-US" sz="1400" i="1" u="sng" dirty="0">
                          <a:solidFill>
                            <a:srgbClr val="00B050"/>
                          </a:solidFill>
                          <a:effectLst/>
                        </a:rPr>
                        <a:t> </a:t>
                      </a:r>
                      <a:r>
                        <a:rPr lang="en-US" sz="1400" i="1" u="sng" dirty="0" err="1">
                          <a:solidFill>
                            <a:srgbClr val="00B050"/>
                          </a:solidFill>
                          <a:effectLst/>
                        </a:rPr>
                        <a:t>hy</a:t>
                      </a:r>
                      <a:r>
                        <a:rPr lang="en-US" sz="1400" i="1" u="sng" dirty="0">
                          <a:solidFill>
                            <a:srgbClr val="00B050"/>
                          </a:solidFill>
                          <a:effectLst/>
                        </a:rPr>
                        <a:t> </a:t>
                      </a:r>
                      <a:r>
                        <a:rPr lang="en-US" sz="1400" i="1" u="sng" dirty="0" err="1">
                          <a:solidFill>
                            <a:srgbClr val="00B050"/>
                          </a:solidFill>
                          <a:effectLst/>
                        </a:rPr>
                        <a:t>sal</a:t>
                      </a:r>
                      <a:r>
                        <a:rPr lang="en-US" sz="1400" i="1" u="sng" dirty="0">
                          <a:solidFill>
                            <a:srgbClr val="00B050"/>
                          </a:solidFill>
                          <a:effectLst/>
                        </a:rPr>
                        <a:t> die Here ken. My </a:t>
                      </a:r>
                      <a:r>
                        <a:rPr lang="en-US" sz="1400" i="1" u="sng" dirty="0" err="1">
                          <a:solidFill>
                            <a:srgbClr val="00B050"/>
                          </a:solidFill>
                          <a:effectLst/>
                        </a:rPr>
                        <a:t>dienaar</a:t>
                      </a:r>
                      <a:r>
                        <a:rPr lang="en-US" sz="1400" i="1" u="sng" dirty="0">
                          <a:solidFill>
                            <a:srgbClr val="00B050"/>
                          </a:solidFill>
                          <a:effectLst/>
                        </a:rPr>
                        <a:t>, die </a:t>
                      </a:r>
                      <a:r>
                        <a:rPr lang="en-US" sz="1400" i="1" u="sng" dirty="0" err="1">
                          <a:solidFill>
                            <a:srgbClr val="00B050"/>
                          </a:solidFill>
                          <a:effectLst/>
                        </a:rPr>
                        <a:t>regverdige</a:t>
                      </a:r>
                      <a:r>
                        <a:rPr lang="en-US" sz="1400" i="1" u="sng" dirty="0">
                          <a:solidFill>
                            <a:srgbClr val="00B050"/>
                          </a:solidFill>
                          <a:effectLst/>
                        </a:rPr>
                        <a:t>, </a:t>
                      </a:r>
                      <a:r>
                        <a:rPr lang="en-US" sz="1400" i="1" u="sng" dirty="0" err="1">
                          <a:solidFill>
                            <a:srgbClr val="00B050"/>
                          </a:solidFill>
                          <a:effectLst/>
                        </a:rPr>
                        <a:t>sal</a:t>
                      </a:r>
                      <a:r>
                        <a:rPr lang="en-US" sz="1400" i="1" u="sng" dirty="0">
                          <a:solidFill>
                            <a:srgbClr val="00B050"/>
                          </a:solidFill>
                          <a:effectLst/>
                        </a:rPr>
                        <a:t> </a:t>
                      </a:r>
                      <a:r>
                        <a:rPr lang="en-US" sz="1400" i="1" u="sng" dirty="0" err="1">
                          <a:solidFill>
                            <a:srgbClr val="00B050"/>
                          </a:solidFill>
                          <a:effectLst/>
                        </a:rPr>
                        <a:t>baie</a:t>
                      </a:r>
                      <a:r>
                        <a:rPr lang="en-US" sz="1400" i="1" u="sng" dirty="0">
                          <a:solidFill>
                            <a:srgbClr val="00B050"/>
                          </a:solidFill>
                          <a:effectLst/>
                        </a:rPr>
                        <a:t> </a:t>
                      </a:r>
                      <a:r>
                        <a:rPr lang="en-US" sz="1400" i="1" u="sng" dirty="0" err="1">
                          <a:solidFill>
                            <a:srgbClr val="00B050"/>
                          </a:solidFill>
                          <a:effectLst/>
                        </a:rPr>
                        <a:t>mense</a:t>
                      </a:r>
                      <a:r>
                        <a:rPr lang="en-US" sz="1400" i="1" u="sng" dirty="0">
                          <a:solidFill>
                            <a:srgbClr val="00B050"/>
                          </a:solidFill>
                          <a:effectLst/>
                        </a:rPr>
                        <a:t> </a:t>
                      </a:r>
                      <a:r>
                        <a:rPr lang="en-US" sz="1400" i="1" u="sng" dirty="0" err="1">
                          <a:solidFill>
                            <a:srgbClr val="00B050"/>
                          </a:solidFill>
                          <a:effectLst/>
                        </a:rPr>
                        <a:t>regverdig</a:t>
                      </a:r>
                      <a:r>
                        <a:rPr lang="en-US" sz="1400" i="1" u="sng" dirty="0">
                          <a:solidFill>
                            <a:srgbClr val="00B050"/>
                          </a:solidFill>
                          <a:effectLst/>
                        </a:rPr>
                        <a:t> </a:t>
                      </a:r>
                      <a:r>
                        <a:rPr lang="en-US" sz="1400" i="1" u="sng" dirty="0" err="1">
                          <a:solidFill>
                            <a:srgbClr val="00B050"/>
                          </a:solidFill>
                          <a:effectLst/>
                        </a:rPr>
                        <a:t>maak</a:t>
                      </a:r>
                      <a:r>
                        <a:rPr lang="en-US" sz="1400" i="1" dirty="0">
                          <a:solidFill>
                            <a:srgbClr val="00B050"/>
                          </a:solidFill>
                          <a:effectLst/>
                        </a:rPr>
                        <a:t>: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sal</a:t>
                      </a:r>
                      <a:r>
                        <a:rPr lang="en-US" sz="1400" i="1" dirty="0">
                          <a:solidFill>
                            <a:srgbClr val="00B050"/>
                          </a:solidFill>
                          <a:effectLst/>
                        </a:rPr>
                        <a:t> die </a:t>
                      </a:r>
                      <a:r>
                        <a:rPr lang="en-US" sz="1400" i="1" dirty="0" err="1">
                          <a:solidFill>
                            <a:srgbClr val="00B050"/>
                          </a:solidFill>
                          <a:effectLst/>
                        </a:rPr>
                        <a:t>straf</a:t>
                      </a:r>
                      <a:r>
                        <a:rPr lang="en-US" sz="1400" i="1" dirty="0">
                          <a:solidFill>
                            <a:srgbClr val="00B050"/>
                          </a:solidFill>
                          <a:effectLst/>
                        </a:rPr>
                        <a:t> </a:t>
                      </a:r>
                      <a:r>
                        <a:rPr lang="en-US" sz="1400" i="1" dirty="0" err="1">
                          <a:solidFill>
                            <a:srgbClr val="00B050"/>
                          </a:solidFill>
                          <a:effectLst/>
                        </a:rPr>
                        <a:t>vir</a:t>
                      </a:r>
                      <a:r>
                        <a:rPr lang="en-US" sz="1400" i="1" dirty="0">
                          <a:solidFill>
                            <a:srgbClr val="00B050"/>
                          </a:solidFill>
                          <a:effectLst/>
                        </a:rPr>
                        <a:t> </a:t>
                      </a:r>
                      <a:r>
                        <a:rPr lang="en-US" sz="1400" i="1" dirty="0" err="1">
                          <a:solidFill>
                            <a:srgbClr val="00B050"/>
                          </a:solidFill>
                          <a:effectLst/>
                        </a:rPr>
                        <a:t>hulle</a:t>
                      </a:r>
                      <a:r>
                        <a:rPr lang="en-US" sz="1400" i="1" dirty="0">
                          <a:solidFill>
                            <a:srgbClr val="00B050"/>
                          </a:solidFill>
                          <a:effectLst/>
                        </a:rPr>
                        <a:t> sonde </a:t>
                      </a:r>
                      <a:r>
                        <a:rPr lang="en-US" sz="1400" i="1" dirty="0" err="1">
                          <a:solidFill>
                            <a:srgbClr val="00B050"/>
                          </a:solidFill>
                          <a:effectLst/>
                        </a:rPr>
                        <a:t>dra</a:t>
                      </a:r>
                      <a:r>
                        <a:rPr lang="en-US" sz="1400" i="1" dirty="0">
                          <a:solidFill>
                            <a:srgbClr val="00B050"/>
                          </a:solidFill>
                          <a:effectLst/>
                        </a:rPr>
                        <a:t>. </a:t>
                      </a:r>
                      <a:r>
                        <a:rPr lang="en-US" sz="1400" i="1" baseline="30000" dirty="0">
                          <a:solidFill>
                            <a:srgbClr val="00B050"/>
                          </a:solidFill>
                          <a:effectLst/>
                        </a:rPr>
                        <a:t>12</a:t>
                      </a:r>
                      <a:r>
                        <a:rPr lang="en-US" sz="1400" i="1" dirty="0">
                          <a:solidFill>
                            <a:srgbClr val="00B050"/>
                          </a:solidFill>
                          <a:effectLst/>
                        </a:rPr>
                        <a:t>Daarom gee </a:t>
                      </a:r>
                      <a:r>
                        <a:rPr lang="en-US" sz="1400" i="1" dirty="0" err="1">
                          <a:solidFill>
                            <a:srgbClr val="00B050"/>
                          </a:solidFill>
                          <a:effectLst/>
                        </a:rPr>
                        <a:t>Ek</a:t>
                      </a:r>
                      <a:r>
                        <a:rPr lang="en-US" sz="1400" i="1" dirty="0">
                          <a:solidFill>
                            <a:srgbClr val="00B050"/>
                          </a:solidFill>
                          <a:effectLst/>
                        </a:rPr>
                        <a:t> </a:t>
                      </a:r>
                      <a:r>
                        <a:rPr lang="en-US" sz="1400" i="1" dirty="0" err="1">
                          <a:solidFill>
                            <a:srgbClr val="00B050"/>
                          </a:solidFill>
                          <a:effectLst/>
                        </a:rPr>
                        <a:t>hom</a:t>
                      </a:r>
                      <a:r>
                        <a:rPr lang="en-US" sz="1400" i="1" dirty="0">
                          <a:solidFill>
                            <a:srgbClr val="00B050"/>
                          </a:solidFill>
                          <a:effectLst/>
                        </a:rPr>
                        <a:t> ‘n </a:t>
                      </a:r>
                      <a:r>
                        <a:rPr lang="en-US" sz="1400" i="1" dirty="0" err="1">
                          <a:solidFill>
                            <a:srgbClr val="00B050"/>
                          </a:solidFill>
                          <a:effectLst/>
                        </a:rPr>
                        <a:t>ereplek</a:t>
                      </a:r>
                      <a:r>
                        <a:rPr lang="en-US" sz="1400" i="1" dirty="0">
                          <a:solidFill>
                            <a:srgbClr val="00B050"/>
                          </a:solidFill>
                          <a:effectLst/>
                        </a:rPr>
                        <a:t> </a:t>
                      </a:r>
                      <a:r>
                        <a:rPr lang="en-US" sz="1400" i="1" dirty="0" err="1">
                          <a:solidFill>
                            <a:srgbClr val="00B050"/>
                          </a:solidFill>
                          <a:effectLst/>
                        </a:rPr>
                        <a:t>onder</a:t>
                      </a:r>
                      <a:r>
                        <a:rPr lang="en-US" sz="1400" i="1" dirty="0">
                          <a:solidFill>
                            <a:srgbClr val="00B050"/>
                          </a:solidFill>
                          <a:effectLst/>
                        </a:rPr>
                        <a:t> die </a:t>
                      </a:r>
                      <a:r>
                        <a:rPr lang="en-US" sz="1400" i="1" dirty="0" err="1">
                          <a:solidFill>
                            <a:srgbClr val="00B050"/>
                          </a:solidFill>
                          <a:effectLst/>
                        </a:rPr>
                        <a:t>grotes</a:t>
                      </a:r>
                      <a:r>
                        <a:rPr lang="en-US" sz="1400" i="1" dirty="0">
                          <a:solidFill>
                            <a:srgbClr val="00B050"/>
                          </a:solidFill>
                          <a:effectLst/>
                        </a:rPr>
                        <a:t>. Hy </a:t>
                      </a:r>
                      <a:r>
                        <a:rPr lang="en-US" sz="1400" i="1" dirty="0" err="1">
                          <a:solidFill>
                            <a:srgbClr val="00B050"/>
                          </a:solidFill>
                          <a:effectLst/>
                        </a:rPr>
                        <a:t>sal</a:t>
                      </a:r>
                      <a:r>
                        <a:rPr lang="en-US" sz="1400" i="1" dirty="0">
                          <a:solidFill>
                            <a:srgbClr val="00B050"/>
                          </a:solidFill>
                          <a:effectLst/>
                        </a:rPr>
                        <a:t> </a:t>
                      </a:r>
                      <a:r>
                        <a:rPr lang="en-US" sz="1400" i="1" dirty="0" err="1">
                          <a:solidFill>
                            <a:srgbClr val="00B050"/>
                          </a:solidFill>
                          <a:effectLst/>
                        </a:rPr>
                        <a:t>saam</a:t>
                      </a:r>
                      <a:r>
                        <a:rPr lang="en-US" sz="1400" i="1" dirty="0">
                          <a:solidFill>
                            <a:srgbClr val="00B050"/>
                          </a:solidFill>
                          <a:effectLst/>
                        </a:rPr>
                        <a:t> met </a:t>
                      </a:r>
                      <a:r>
                        <a:rPr lang="en-US" sz="1400" i="1" dirty="0" err="1">
                          <a:solidFill>
                            <a:srgbClr val="00B050"/>
                          </a:solidFill>
                          <a:effectLst/>
                        </a:rPr>
                        <a:t>magtiges</a:t>
                      </a:r>
                      <a:r>
                        <a:rPr lang="en-US" sz="1400" i="1" dirty="0">
                          <a:solidFill>
                            <a:srgbClr val="00B050"/>
                          </a:solidFill>
                          <a:effectLst/>
                        </a:rPr>
                        <a:t> die </a:t>
                      </a:r>
                      <a:r>
                        <a:rPr lang="en-US" sz="1400" i="1" dirty="0" err="1">
                          <a:solidFill>
                            <a:srgbClr val="00B050"/>
                          </a:solidFill>
                          <a:effectLst/>
                        </a:rPr>
                        <a:t>oorwinning</a:t>
                      </a:r>
                      <a:r>
                        <a:rPr lang="en-US" sz="1400" i="1" dirty="0">
                          <a:solidFill>
                            <a:srgbClr val="00B050"/>
                          </a:solidFill>
                          <a:effectLst/>
                        </a:rPr>
                        <a:t> </a:t>
                      </a:r>
                      <a:r>
                        <a:rPr lang="en-US" sz="1400" i="1" dirty="0" err="1">
                          <a:solidFill>
                            <a:srgbClr val="00B050"/>
                          </a:solidFill>
                          <a:effectLst/>
                        </a:rPr>
                        <a:t>vier</a:t>
                      </a:r>
                      <a:r>
                        <a:rPr lang="en-US" sz="1400" i="1" dirty="0">
                          <a:solidFill>
                            <a:srgbClr val="00B050"/>
                          </a:solidFill>
                          <a:effectLst/>
                        </a:rPr>
                        <a:t> </a:t>
                      </a:r>
                      <a:r>
                        <a:rPr lang="en-US" sz="1400" i="1" dirty="0" err="1">
                          <a:solidFill>
                            <a:srgbClr val="00B050"/>
                          </a:solidFill>
                          <a:effectLst/>
                        </a:rPr>
                        <a:t>omdat</a:t>
                      </a:r>
                      <a:r>
                        <a:rPr lang="en-US" sz="1400" i="1" dirty="0">
                          <a:solidFill>
                            <a:srgbClr val="00B050"/>
                          </a:solidFill>
                          <a:effectLst/>
                        </a:rPr>
                        <a:t> </a:t>
                      </a:r>
                      <a:r>
                        <a:rPr lang="en-US" sz="1400" i="1" dirty="0" err="1">
                          <a:solidFill>
                            <a:srgbClr val="00B050"/>
                          </a:solidFill>
                          <a:effectLst/>
                        </a:rPr>
                        <a:t>hy</a:t>
                      </a:r>
                      <a:r>
                        <a:rPr lang="en-US" sz="1400" i="1" dirty="0">
                          <a:solidFill>
                            <a:srgbClr val="00B050"/>
                          </a:solidFill>
                          <a:effectLst/>
                        </a:rPr>
                        <a:t> </a:t>
                      </a:r>
                      <a:r>
                        <a:rPr lang="en-US" sz="1400" i="1" dirty="0" err="1">
                          <a:solidFill>
                            <a:srgbClr val="00B050"/>
                          </a:solidFill>
                          <a:effectLst/>
                        </a:rPr>
                        <a:t>hom</a:t>
                      </a:r>
                      <a:r>
                        <a:rPr lang="en-US" sz="1400" i="1" dirty="0">
                          <a:solidFill>
                            <a:srgbClr val="00B050"/>
                          </a:solidFill>
                          <a:effectLst/>
                        </a:rPr>
                        <a:t> in die </a:t>
                      </a:r>
                      <a:r>
                        <a:rPr lang="en-US" sz="1400" i="1" dirty="0" err="1">
                          <a:solidFill>
                            <a:srgbClr val="00B050"/>
                          </a:solidFill>
                          <a:effectLst/>
                        </a:rPr>
                        <a:t>dood</a:t>
                      </a:r>
                      <a:r>
                        <a:rPr lang="en-US" sz="1400" i="1" dirty="0">
                          <a:solidFill>
                            <a:srgbClr val="00B050"/>
                          </a:solidFill>
                          <a:effectLst/>
                        </a:rPr>
                        <a:t> </a:t>
                      </a:r>
                      <a:r>
                        <a:rPr lang="en-US" sz="1400" i="1" dirty="0" err="1">
                          <a:solidFill>
                            <a:srgbClr val="00B050"/>
                          </a:solidFill>
                          <a:effectLst/>
                        </a:rPr>
                        <a:t>oorgegee</a:t>
                      </a:r>
                      <a:r>
                        <a:rPr lang="en-US" sz="1400" i="1" dirty="0">
                          <a:solidFill>
                            <a:srgbClr val="00B050"/>
                          </a:solidFill>
                          <a:effectLst/>
                        </a:rPr>
                        <a:t> het </a:t>
                      </a:r>
                      <a:r>
                        <a:rPr lang="en-US" sz="1400" i="1" dirty="0" err="1">
                          <a:solidFill>
                            <a:srgbClr val="00B050"/>
                          </a:solidFill>
                          <a:effectLst/>
                        </a:rPr>
                        <a:t>en</a:t>
                      </a:r>
                      <a:r>
                        <a:rPr lang="en-US" sz="1400" i="1" dirty="0">
                          <a:solidFill>
                            <a:srgbClr val="00B050"/>
                          </a:solidFill>
                          <a:effectLst/>
                        </a:rPr>
                        <a:t> as </a:t>
                      </a:r>
                      <a:r>
                        <a:rPr lang="en-US" sz="1400" i="1" dirty="0" err="1">
                          <a:solidFill>
                            <a:srgbClr val="00B050"/>
                          </a:solidFill>
                          <a:effectLst/>
                        </a:rPr>
                        <a:t>misdadiger</a:t>
                      </a:r>
                      <a:r>
                        <a:rPr lang="en-US" sz="1400" i="1" dirty="0">
                          <a:solidFill>
                            <a:srgbClr val="00B050"/>
                          </a:solidFill>
                          <a:effectLst/>
                        </a:rPr>
                        <a:t> </a:t>
                      </a:r>
                      <a:r>
                        <a:rPr lang="en-US" sz="1400" i="1" dirty="0" err="1">
                          <a:solidFill>
                            <a:srgbClr val="00B050"/>
                          </a:solidFill>
                          <a:effectLst/>
                        </a:rPr>
                        <a:t>beskou</a:t>
                      </a:r>
                      <a:r>
                        <a:rPr lang="en-US" sz="1400" i="1" dirty="0">
                          <a:solidFill>
                            <a:srgbClr val="00B050"/>
                          </a:solidFill>
                          <a:effectLst/>
                        </a:rPr>
                        <a:t> is, </a:t>
                      </a:r>
                      <a:r>
                        <a:rPr lang="en-US" sz="1400" i="1" dirty="0" err="1">
                          <a:solidFill>
                            <a:srgbClr val="00B050"/>
                          </a:solidFill>
                          <a:effectLst/>
                        </a:rPr>
                        <a:t>omdat</a:t>
                      </a:r>
                      <a:r>
                        <a:rPr lang="en-US" sz="1400" i="1" dirty="0">
                          <a:solidFill>
                            <a:srgbClr val="00B050"/>
                          </a:solidFill>
                          <a:effectLst/>
                        </a:rPr>
                        <a:t> </a:t>
                      </a:r>
                      <a:r>
                        <a:rPr lang="en-US" sz="1400" i="1" dirty="0" err="1">
                          <a:solidFill>
                            <a:srgbClr val="00B050"/>
                          </a:solidFill>
                          <a:effectLst/>
                        </a:rPr>
                        <a:t>hy</a:t>
                      </a:r>
                      <a:r>
                        <a:rPr lang="en-US" sz="1400" i="1" dirty="0">
                          <a:solidFill>
                            <a:srgbClr val="00B050"/>
                          </a:solidFill>
                          <a:effectLst/>
                        </a:rPr>
                        <a:t> die sondes van </a:t>
                      </a:r>
                      <a:r>
                        <a:rPr lang="en-US" sz="1400" i="1" dirty="0" err="1">
                          <a:solidFill>
                            <a:srgbClr val="00B050"/>
                          </a:solidFill>
                          <a:effectLst/>
                        </a:rPr>
                        <a:t>baie</a:t>
                      </a:r>
                      <a:r>
                        <a:rPr lang="en-US" sz="1400" i="1" dirty="0">
                          <a:solidFill>
                            <a:srgbClr val="00B050"/>
                          </a:solidFill>
                          <a:effectLst/>
                        </a:rPr>
                        <a:t> op </a:t>
                      </a:r>
                      <a:r>
                        <a:rPr lang="en-US" sz="1400" i="1" dirty="0" err="1">
                          <a:solidFill>
                            <a:srgbClr val="00B050"/>
                          </a:solidFill>
                          <a:effectLst/>
                        </a:rPr>
                        <a:t>hom</a:t>
                      </a:r>
                      <a:r>
                        <a:rPr lang="en-US" sz="1400" i="1" dirty="0">
                          <a:solidFill>
                            <a:srgbClr val="00B050"/>
                          </a:solidFill>
                          <a:effectLst/>
                        </a:rPr>
                        <a:t> </a:t>
                      </a:r>
                      <a:r>
                        <a:rPr lang="en-US" sz="1400" i="1" dirty="0" err="1">
                          <a:solidFill>
                            <a:srgbClr val="00B050"/>
                          </a:solidFill>
                          <a:effectLst/>
                        </a:rPr>
                        <a:t>geneem</a:t>
                      </a:r>
                      <a:r>
                        <a:rPr lang="en-US" sz="1400" i="1" dirty="0">
                          <a:solidFill>
                            <a:srgbClr val="00B050"/>
                          </a:solidFill>
                          <a:effectLst/>
                        </a:rPr>
                        <a:t> het </a:t>
                      </a:r>
                      <a:r>
                        <a:rPr lang="en-US" sz="1400" i="1" dirty="0" err="1">
                          <a:solidFill>
                            <a:srgbClr val="00B050"/>
                          </a:solidFill>
                          <a:effectLst/>
                        </a:rPr>
                        <a:t>en</a:t>
                      </a:r>
                      <a:r>
                        <a:rPr lang="en-US" sz="1400" i="1" dirty="0">
                          <a:solidFill>
                            <a:srgbClr val="00B050"/>
                          </a:solidFill>
                          <a:effectLst/>
                        </a:rPr>
                        <a:t> </a:t>
                      </a:r>
                      <a:r>
                        <a:rPr lang="en-US" sz="1400" i="1" dirty="0" err="1">
                          <a:solidFill>
                            <a:srgbClr val="00B050"/>
                          </a:solidFill>
                          <a:effectLst/>
                        </a:rPr>
                        <a:t>vir</a:t>
                      </a:r>
                      <a:r>
                        <a:rPr lang="en-US" sz="1400" i="1" dirty="0">
                          <a:solidFill>
                            <a:srgbClr val="00B050"/>
                          </a:solidFill>
                          <a:effectLst/>
                        </a:rPr>
                        <a:t> </a:t>
                      </a:r>
                      <a:r>
                        <a:rPr lang="en-US" sz="1400" i="1" dirty="0" err="1">
                          <a:solidFill>
                            <a:srgbClr val="00B050"/>
                          </a:solidFill>
                          <a:effectLst/>
                        </a:rPr>
                        <a:t>oortreders</a:t>
                      </a:r>
                      <a:r>
                        <a:rPr lang="en-US" sz="1400" i="1" dirty="0">
                          <a:solidFill>
                            <a:srgbClr val="00B050"/>
                          </a:solidFill>
                          <a:effectLst/>
                        </a:rPr>
                        <a:t> </a:t>
                      </a:r>
                      <a:r>
                        <a:rPr lang="en-US" sz="1400" i="1" dirty="0" err="1">
                          <a:solidFill>
                            <a:srgbClr val="00B050"/>
                          </a:solidFill>
                          <a:effectLst/>
                        </a:rPr>
                        <a:t>gebid</a:t>
                      </a:r>
                      <a:r>
                        <a:rPr lang="en-US" sz="1400" i="1" dirty="0">
                          <a:solidFill>
                            <a:srgbClr val="00B050"/>
                          </a:solidFill>
                          <a:effectLst/>
                        </a:rPr>
                        <a:t> het.”</a:t>
                      </a:r>
                      <a:endParaRPr lang="en-ZA" sz="1400" i="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353" marR="3435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1400" dirty="0" err="1">
                          <a:solidFill>
                            <a:schemeClr val="tx1"/>
                          </a:solidFill>
                          <a:effectLst/>
                        </a:rPr>
                        <a:t>Ongeveer</a:t>
                      </a:r>
                      <a:r>
                        <a:rPr lang="en-US" sz="1400" dirty="0">
                          <a:solidFill>
                            <a:schemeClr val="tx1"/>
                          </a:solidFill>
                          <a:effectLst/>
                        </a:rPr>
                        <a:t> 700 </a:t>
                      </a:r>
                      <a:r>
                        <a:rPr lang="en-US" sz="1400" dirty="0" err="1">
                          <a:solidFill>
                            <a:schemeClr val="tx1"/>
                          </a:solidFill>
                          <a:effectLst/>
                        </a:rPr>
                        <a:t>jaar</a:t>
                      </a:r>
                      <a:r>
                        <a:rPr lang="en-US" sz="1400" dirty="0">
                          <a:solidFill>
                            <a:schemeClr val="tx1"/>
                          </a:solidFill>
                          <a:effectLst/>
                        </a:rPr>
                        <a:t> </a:t>
                      </a:r>
                      <a:r>
                        <a:rPr lang="en-US" sz="1400" dirty="0" err="1">
                          <a:solidFill>
                            <a:schemeClr val="tx1"/>
                          </a:solidFill>
                          <a:effectLst/>
                        </a:rPr>
                        <a:t>na</a:t>
                      </a:r>
                      <a:r>
                        <a:rPr lang="en-US" sz="1400" dirty="0">
                          <a:solidFill>
                            <a:schemeClr val="tx1"/>
                          </a:solidFill>
                          <a:effectLst/>
                        </a:rPr>
                        <a:t> die </a:t>
                      </a:r>
                      <a:r>
                        <a:rPr lang="en-US" sz="1400" dirty="0" err="1">
                          <a:solidFill>
                            <a:schemeClr val="tx1"/>
                          </a:solidFill>
                          <a:effectLst/>
                        </a:rPr>
                        <a:t>profesie</a:t>
                      </a:r>
                      <a:r>
                        <a:rPr lang="en-US" sz="1400" dirty="0">
                          <a:solidFill>
                            <a:schemeClr val="tx1"/>
                          </a:solidFill>
                          <a:effectLst/>
                        </a:rPr>
                        <a:t> is Christus </a:t>
                      </a:r>
                      <a:r>
                        <a:rPr lang="en-US" sz="1400" dirty="0" err="1">
                          <a:solidFill>
                            <a:schemeClr val="tx1"/>
                          </a:solidFill>
                          <a:effectLst/>
                        </a:rPr>
                        <a:t>gekruisig</a:t>
                      </a:r>
                      <a:r>
                        <a:rPr lang="en-US" sz="1400" dirty="0">
                          <a:solidFill>
                            <a:schemeClr val="tx1"/>
                          </a:solidFill>
                          <a:effectLst/>
                        </a:rPr>
                        <a:t>. Hy het </a:t>
                      </a:r>
                      <a:r>
                        <a:rPr lang="en-US" sz="1400" dirty="0" err="1">
                          <a:solidFill>
                            <a:schemeClr val="tx1"/>
                          </a:solidFill>
                          <a:effectLst/>
                        </a:rPr>
                        <a:t>nie</a:t>
                      </a:r>
                      <a:r>
                        <a:rPr lang="en-US" sz="1400" dirty="0">
                          <a:solidFill>
                            <a:schemeClr val="tx1"/>
                          </a:solidFill>
                          <a:effectLst/>
                        </a:rPr>
                        <a:t> </a:t>
                      </a:r>
                      <a:r>
                        <a:rPr lang="en-US" sz="1400" dirty="0" err="1">
                          <a:solidFill>
                            <a:schemeClr val="tx1"/>
                          </a:solidFill>
                          <a:effectLst/>
                        </a:rPr>
                        <a:t>gekla</a:t>
                      </a:r>
                      <a:r>
                        <a:rPr lang="en-US" sz="1400" dirty="0">
                          <a:solidFill>
                            <a:schemeClr val="tx1"/>
                          </a:solidFill>
                          <a:effectLst/>
                        </a:rPr>
                        <a:t> </a:t>
                      </a:r>
                      <a:r>
                        <a:rPr lang="en-US" sz="1400" dirty="0" err="1">
                          <a:solidFill>
                            <a:schemeClr val="tx1"/>
                          </a:solidFill>
                          <a:effectLst/>
                        </a:rPr>
                        <a:t>terwyl</a:t>
                      </a:r>
                      <a:r>
                        <a:rPr lang="en-US" sz="1400" dirty="0">
                          <a:solidFill>
                            <a:schemeClr val="tx1"/>
                          </a:solidFill>
                          <a:effectLst/>
                        </a:rPr>
                        <a:t> Hy </a:t>
                      </a:r>
                      <a:r>
                        <a:rPr lang="en-US" sz="1400" dirty="0" err="1">
                          <a:solidFill>
                            <a:schemeClr val="tx1"/>
                          </a:solidFill>
                          <a:effectLst/>
                        </a:rPr>
                        <a:t>mishandel</a:t>
                      </a:r>
                      <a:r>
                        <a:rPr lang="en-US" sz="1400" dirty="0">
                          <a:solidFill>
                            <a:schemeClr val="tx1"/>
                          </a:solidFill>
                          <a:effectLst/>
                        </a:rPr>
                        <a:t> is </a:t>
                      </a:r>
                      <a:r>
                        <a:rPr lang="en-US" sz="1400" dirty="0" err="1">
                          <a:solidFill>
                            <a:schemeClr val="tx1"/>
                          </a:solidFill>
                          <a:effectLst/>
                        </a:rPr>
                        <a:t>nie</a:t>
                      </a:r>
                      <a:r>
                        <a:rPr lang="en-US" sz="1400" dirty="0">
                          <a:solidFill>
                            <a:schemeClr val="tx1"/>
                          </a:solidFill>
                          <a:effectLst/>
                        </a:rPr>
                        <a:t>.</a:t>
                      </a:r>
                      <a:endParaRPr lang="en-ZA" sz="1400" dirty="0">
                        <a:solidFill>
                          <a:schemeClr val="tx1"/>
                        </a:solidFill>
                        <a:effectLst/>
                      </a:endParaRPr>
                    </a:p>
                    <a:p>
                      <a:pPr algn="just"/>
                      <a:r>
                        <a:rPr lang="en-US" sz="1400" dirty="0">
                          <a:solidFill>
                            <a:srgbClr val="0070C0"/>
                          </a:solidFill>
                          <a:effectLst/>
                        </a:rPr>
                        <a:t>Markus 14:60-64: </a:t>
                      </a:r>
                      <a:r>
                        <a:rPr lang="en-US" sz="1400" i="1" dirty="0">
                          <a:solidFill>
                            <a:srgbClr val="0070C0"/>
                          </a:solidFill>
                          <a:effectLst/>
                        </a:rPr>
                        <a:t>“</a:t>
                      </a:r>
                      <a:r>
                        <a:rPr lang="en-US" sz="1400" i="1" baseline="30000" dirty="0">
                          <a:solidFill>
                            <a:srgbClr val="0070C0"/>
                          </a:solidFill>
                          <a:effectLst/>
                        </a:rPr>
                        <a:t>60</a:t>
                      </a:r>
                      <a:r>
                        <a:rPr lang="en-US" sz="1400" i="1" dirty="0">
                          <a:solidFill>
                            <a:srgbClr val="0070C0"/>
                          </a:solidFill>
                          <a:effectLst/>
                        </a:rPr>
                        <a:t>Toe het die </a:t>
                      </a:r>
                      <a:r>
                        <a:rPr lang="en-US" sz="1400" i="1" dirty="0" err="1">
                          <a:solidFill>
                            <a:srgbClr val="0070C0"/>
                          </a:solidFill>
                          <a:effectLst/>
                        </a:rPr>
                        <a:t>hoëpriester</a:t>
                      </a:r>
                      <a:r>
                        <a:rPr lang="en-US" sz="1400" i="1" dirty="0">
                          <a:solidFill>
                            <a:srgbClr val="0070C0"/>
                          </a:solidFill>
                          <a:effectLst/>
                        </a:rPr>
                        <a:t> in die </a:t>
                      </a:r>
                      <a:r>
                        <a:rPr lang="en-US" sz="1400" i="1" dirty="0" err="1">
                          <a:solidFill>
                            <a:srgbClr val="0070C0"/>
                          </a:solidFill>
                          <a:effectLst/>
                        </a:rPr>
                        <a:t>Raad</a:t>
                      </a:r>
                      <a:r>
                        <a:rPr lang="en-US" sz="1400" i="1" dirty="0">
                          <a:solidFill>
                            <a:srgbClr val="0070C0"/>
                          </a:solidFill>
                          <a:effectLst/>
                        </a:rPr>
                        <a:t> </a:t>
                      </a:r>
                      <a:r>
                        <a:rPr lang="en-US" sz="1400" i="1" dirty="0" err="1">
                          <a:solidFill>
                            <a:srgbClr val="0070C0"/>
                          </a:solidFill>
                          <a:effectLst/>
                        </a:rPr>
                        <a:t>opgestaan</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Jesus begin </a:t>
                      </a:r>
                      <a:r>
                        <a:rPr lang="en-US" sz="1400" i="1" dirty="0" err="1">
                          <a:solidFill>
                            <a:srgbClr val="0070C0"/>
                          </a:solidFill>
                          <a:effectLst/>
                        </a:rPr>
                        <a:t>ondervra</a:t>
                      </a:r>
                      <a:r>
                        <a:rPr lang="en-US" sz="1400" i="1" dirty="0">
                          <a:solidFill>
                            <a:srgbClr val="0070C0"/>
                          </a:solidFill>
                          <a:effectLst/>
                        </a:rPr>
                        <a:t>: ‘</a:t>
                      </a:r>
                      <a:r>
                        <a:rPr lang="en-US" sz="1400" i="1" dirty="0" err="1">
                          <a:solidFill>
                            <a:srgbClr val="0070C0"/>
                          </a:solidFill>
                          <a:effectLst/>
                        </a:rPr>
                        <a:t>Verweer</a:t>
                      </a:r>
                      <a:r>
                        <a:rPr lang="en-US" sz="1400" i="1" dirty="0">
                          <a:solidFill>
                            <a:srgbClr val="0070C0"/>
                          </a:solidFill>
                          <a:effectLst/>
                        </a:rPr>
                        <a:t> </a:t>
                      </a:r>
                      <a:r>
                        <a:rPr lang="en-US" sz="1400" i="1" dirty="0" err="1">
                          <a:solidFill>
                            <a:srgbClr val="0070C0"/>
                          </a:solidFill>
                          <a:effectLst/>
                        </a:rPr>
                        <a:t>jy</a:t>
                      </a:r>
                      <a:r>
                        <a:rPr lang="en-US" sz="1400" i="1" dirty="0">
                          <a:solidFill>
                            <a:srgbClr val="0070C0"/>
                          </a:solidFill>
                          <a:effectLst/>
                        </a:rPr>
                        <a:t> </a:t>
                      </a:r>
                      <a:r>
                        <a:rPr lang="en-US" sz="1400" i="1" dirty="0" err="1">
                          <a:solidFill>
                            <a:srgbClr val="0070C0"/>
                          </a:solidFill>
                          <a:effectLst/>
                        </a:rPr>
                        <a:t>jou</a:t>
                      </a:r>
                      <a:r>
                        <a:rPr lang="en-US" sz="1400" i="1" dirty="0">
                          <a:solidFill>
                            <a:srgbClr val="0070C0"/>
                          </a:solidFill>
                          <a:effectLst/>
                        </a:rPr>
                        <a:t> glad </a:t>
                      </a:r>
                      <a:r>
                        <a:rPr lang="en-US" sz="1400" i="1" dirty="0" err="1">
                          <a:solidFill>
                            <a:srgbClr val="0070C0"/>
                          </a:solidFill>
                          <a:effectLst/>
                        </a:rPr>
                        <a:t>nie</a:t>
                      </a:r>
                      <a:r>
                        <a:rPr lang="en-US" sz="1400" i="1" dirty="0">
                          <a:solidFill>
                            <a:srgbClr val="0070C0"/>
                          </a:solidFill>
                          <a:effectLst/>
                        </a:rPr>
                        <a:t>?’ het </a:t>
                      </a:r>
                      <a:r>
                        <a:rPr lang="en-US" sz="1400" i="1" dirty="0" err="1">
                          <a:solidFill>
                            <a:srgbClr val="0070C0"/>
                          </a:solidFill>
                          <a:effectLst/>
                        </a:rPr>
                        <a:t>hy</a:t>
                      </a:r>
                      <a:r>
                        <a:rPr lang="en-US" sz="1400" i="1" dirty="0">
                          <a:solidFill>
                            <a:srgbClr val="0070C0"/>
                          </a:solidFill>
                          <a:effectLst/>
                        </a:rPr>
                        <a:t> </a:t>
                      </a:r>
                      <a:r>
                        <a:rPr lang="en-US" sz="1400" i="1" dirty="0" err="1">
                          <a:solidFill>
                            <a:srgbClr val="0070C0"/>
                          </a:solidFill>
                          <a:effectLst/>
                        </a:rPr>
                        <a:t>gesê</a:t>
                      </a:r>
                      <a:r>
                        <a:rPr lang="en-US" sz="1400" i="1" dirty="0">
                          <a:solidFill>
                            <a:srgbClr val="0070C0"/>
                          </a:solidFill>
                          <a:effectLst/>
                        </a:rPr>
                        <a:t>. ‘Wat van die </a:t>
                      </a:r>
                      <a:r>
                        <a:rPr lang="en-US" sz="1400" i="1" dirty="0" err="1">
                          <a:solidFill>
                            <a:srgbClr val="0070C0"/>
                          </a:solidFill>
                          <a:effectLst/>
                        </a:rPr>
                        <a:t>getuienis</a:t>
                      </a:r>
                      <a:r>
                        <a:rPr lang="en-US" sz="1400" i="1" dirty="0">
                          <a:solidFill>
                            <a:srgbClr val="0070C0"/>
                          </a:solidFill>
                          <a:effectLst/>
                        </a:rPr>
                        <a:t> wat </a:t>
                      </a:r>
                      <a:r>
                        <a:rPr lang="en-US" sz="1400" i="1" dirty="0" err="1">
                          <a:solidFill>
                            <a:srgbClr val="0070C0"/>
                          </a:solidFill>
                          <a:effectLst/>
                        </a:rPr>
                        <a:t>hierdie</a:t>
                      </a:r>
                      <a:r>
                        <a:rPr lang="en-US" sz="1400" i="1" dirty="0">
                          <a:solidFill>
                            <a:srgbClr val="0070C0"/>
                          </a:solidFill>
                          <a:effectLst/>
                        </a:rPr>
                        <a:t> </a:t>
                      </a:r>
                      <a:r>
                        <a:rPr lang="en-US" sz="1400" i="1" dirty="0" err="1">
                          <a:solidFill>
                            <a:srgbClr val="0070C0"/>
                          </a:solidFill>
                          <a:effectLst/>
                        </a:rPr>
                        <a:t>mense</a:t>
                      </a:r>
                      <a:r>
                        <a:rPr lang="en-US" sz="1400" i="1" dirty="0">
                          <a:solidFill>
                            <a:srgbClr val="0070C0"/>
                          </a:solidFill>
                          <a:effectLst/>
                        </a:rPr>
                        <a:t> teen </a:t>
                      </a:r>
                      <a:r>
                        <a:rPr lang="en-US" sz="1400" i="1" dirty="0" err="1">
                          <a:solidFill>
                            <a:srgbClr val="0070C0"/>
                          </a:solidFill>
                          <a:effectLst/>
                        </a:rPr>
                        <a:t>jou</a:t>
                      </a:r>
                      <a:r>
                        <a:rPr lang="en-US" sz="1400" i="1" dirty="0">
                          <a:solidFill>
                            <a:srgbClr val="0070C0"/>
                          </a:solidFill>
                          <a:effectLst/>
                        </a:rPr>
                        <a:t> </a:t>
                      </a:r>
                      <a:r>
                        <a:rPr lang="en-US" sz="1400" i="1" dirty="0" err="1">
                          <a:solidFill>
                            <a:srgbClr val="0070C0"/>
                          </a:solidFill>
                          <a:effectLst/>
                        </a:rPr>
                        <a:t>inbring</a:t>
                      </a:r>
                      <a:r>
                        <a:rPr lang="en-US" sz="1400" i="1" dirty="0">
                          <a:solidFill>
                            <a:srgbClr val="0070C0"/>
                          </a:solidFill>
                          <a:effectLst/>
                        </a:rPr>
                        <a:t>?’ </a:t>
                      </a:r>
                      <a:r>
                        <a:rPr lang="en-US" sz="1400" i="1" baseline="30000" dirty="0">
                          <a:solidFill>
                            <a:srgbClr val="0070C0"/>
                          </a:solidFill>
                          <a:effectLst/>
                        </a:rPr>
                        <a:t>61</a:t>
                      </a:r>
                      <a:r>
                        <a:rPr lang="en-US" sz="1400" i="1" dirty="0">
                          <a:solidFill>
                            <a:srgbClr val="0070C0"/>
                          </a:solidFill>
                          <a:effectLst/>
                        </a:rPr>
                        <a:t>Maar Jesus het </a:t>
                      </a:r>
                      <a:r>
                        <a:rPr lang="en-US" sz="1400" i="1" dirty="0" err="1">
                          <a:solidFill>
                            <a:srgbClr val="0070C0"/>
                          </a:solidFill>
                          <a:effectLst/>
                        </a:rPr>
                        <a:t>niks</a:t>
                      </a:r>
                      <a:r>
                        <a:rPr lang="en-US" sz="1400" i="1" dirty="0">
                          <a:solidFill>
                            <a:srgbClr val="0070C0"/>
                          </a:solidFill>
                          <a:effectLst/>
                        </a:rPr>
                        <a:t> </a:t>
                      </a:r>
                      <a:r>
                        <a:rPr lang="en-US" sz="1400" i="1" dirty="0" err="1">
                          <a:solidFill>
                            <a:srgbClr val="0070C0"/>
                          </a:solidFill>
                          <a:effectLst/>
                        </a:rPr>
                        <a:t>gesê</a:t>
                      </a:r>
                      <a:r>
                        <a:rPr lang="en-US" sz="1400" i="1" dirty="0">
                          <a:solidFill>
                            <a:srgbClr val="0070C0"/>
                          </a:solidFill>
                          <a:effectLst/>
                        </a:rPr>
                        <a:t> </a:t>
                      </a:r>
                      <a:r>
                        <a:rPr lang="en-US" sz="1400" i="1" dirty="0" err="1">
                          <a:solidFill>
                            <a:srgbClr val="0070C0"/>
                          </a:solidFill>
                          <a:effectLst/>
                        </a:rPr>
                        <a:t>nie</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a:t>
                      </a:r>
                      <a:r>
                        <a:rPr lang="en-US" sz="1400" i="1" dirty="0" err="1">
                          <a:solidFill>
                            <a:srgbClr val="0070C0"/>
                          </a:solidFill>
                          <a:effectLst/>
                        </a:rPr>
                        <a:t>Hom</a:t>
                      </a:r>
                      <a:r>
                        <a:rPr lang="en-US" sz="1400" i="1" dirty="0">
                          <a:solidFill>
                            <a:srgbClr val="0070C0"/>
                          </a:solidFill>
                          <a:effectLst/>
                        </a:rPr>
                        <a:t> glad </a:t>
                      </a:r>
                      <a:r>
                        <a:rPr lang="en-US" sz="1400" i="1" dirty="0" err="1">
                          <a:solidFill>
                            <a:srgbClr val="0070C0"/>
                          </a:solidFill>
                          <a:effectLst/>
                        </a:rPr>
                        <a:t>nie</a:t>
                      </a:r>
                      <a:r>
                        <a:rPr lang="en-US" sz="1400" i="1" dirty="0">
                          <a:solidFill>
                            <a:srgbClr val="0070C0"/>
                          </a:solidFill>
                          <a:effectLst/>
                        </a:rPr>
                        <a:t> </a:t>
                      </a:r>
                      <a:r>
                        <a:rPr lang="en-US" sz="1400" i="1" dirty="0" err="1">
                          <a:solidFill>
                            <a:srgbClr val="0070C0"/>
                          </a:solidFill>
                          <a:effectLst/>
                        </a:rPr>
                        <a:t>verweer</a:t>
                      </a:r>
                      <a:r>
                        <a:rPr lang="en-US" sz="1400" i="1" dirty="0">
                          <a:solidFill>
                            <a:srgbClr val="0070C0"/>
                          </a:solidFill>
                          <a:effectLst/>
                        </a:rPr>
                        <a:t> </a:t>
                      </a:r>
                      <a:r>
                        <a:rPr lang="en-US" sz="1400" i="1" dirty="0" err="1">
                          <a:solidFill>
                            <a:srgbClr val="0070C0"/>
                          </a:solidFill>
                          <a:effectLst/>
                        </a:rPr>
                        <a:t>nie</a:t>
                      </a:r>
                      <a:r>
                        <a:rPr lang="en-US" sz="1400" i="1" dirty="0">
                          <a:solidFill>
                            <a:srgbClr val="0070C0"/>
                          </a:solidFill>
                          <a:effectLst/>
                        </a:rPr>
                        <a:t>. Die </a:t>
                      </a:r>
                      <a:r>
                        <a:rPr lang="en-US" sz="1400" i="1" dirty="0" err="1">
                          <a:solidFill>
                            <a:srgbClr val="0070C0"/>
                          </a:solidFill>
                          <a:effectLst/>
                        </a:rPr>
                        <a:t>hoëpriester</a:t>
                      </a:r>
                      <a:r>
                        <a:rPr lang="en-US" sz="1400" i="1" dirty="0">
                          <a:solidFill>
                            <a:srgbClr val="0070C0"/>
                          </a:solidFill>
                          <a:effectLst/>
                        </a:rPr>
                        <a:t> het </a:t>
                      </a:r>
                      <a:r>
                        <a:rPr lang="en-US" sz="1400" i="1" dirty="0" err="1">
                          <a:solidFill>
                            <a:srgbClr val="0070C0"/>
                          </a:solidFill>
                          <a:effectLst/>
                        </a:rPr>
                        <a:t>Hom</a:t>
                      </a:r>
                      <a:r>
                        <a:rPr lang="en-US" sz="1400" i="1" dirty="0">
                          <a:solidFill>
                            <a:srgbClr val="0070C0"/>
                          </a:solidFill>
                          <a:effectLst/>
                        </a:rPr>
                        <a:t> </a:t>
                      </a:r>
                      <a:r>
                        <a:rPr lang="en-US" sz="1400" i="1" dirty="0" err="1">
                          <a:solidFill>
                            <a:srgbClr val="0070C0"/>
                          </a:solidFill>
                          <a:effectLst/>
                        </a:rPr>
                        <a:t>vêrder</a:t>
                      </a:r>
                      <a:r>
                        <a:rPr lang="en-US" sz="1400" i="1" dirty="0">
                          <a:solidFill>
                            <a:srgbClr val="0070C0"/>
                          </a:solidFill>
                          <a:effectLst/>
                        </a:rPr>
                        <a:t> </a:t>
                      </a:r>
                      <a:r>
                        <a:rPr lang="en-US" sz="1400" i="1" dirty="0" err="1">
                          <a:solidFill>
                            <a:srgbClr val="0070C0"/>
                          </a:solidFill>
                          <a:effectLst/>
                        </a:rPr>
                        <a:t>ondervra</a:t>
                      </a:r>
                      <a:r>
                        <a:rPr lang="en-US" sz="1400" i="1" dirty="0">
                          <a:solidFill>
                            <a:srgbClr val="0070C0"/>
                          </a:solidFill>
                          <a:effectLst/>
                        </a:rPr>
                        <a:t>. ‘Is </a:t>
                      </a:r>
                      <a:r>
                        <a:rPr lang="en-US" sz="1400" i="1" dirty="0" err="1">
                          <a:solidFill>
                            <a:srgbClr val="0070C0"/>
                          </a:solidFill>
                          <a:effectLst/>
                        </a:rPr>
                        <a:t>jy</a:t>
                      </a:r>
                      <a:r>
                        <a:rPr lang="en-US" sz="1400" i="1" dirty="0">
                          <a:solidFill>
                            <a:srgbClr val="0070C0"/>
                          </a:solidFill>
                          <a:effectLst/>
                        </a:rPr>
                        <a:t> die Christus, die Seun van </a:t>
                      </a:r>
                      <a:r>
                        <a:rPr lang="en-US" sz="1400" i="1" dirty="0" err="1">
                          <a:solidFill>
                            <a:srgbClr val="0070C0"/>
                          </a:solidFill>
                          <a:effectLst/>
                        </a:rPr>
                        <a:t>Hom</a:t>
                      </a:r>
                      <a:r>
                        <a:rPr lang="en-US" sz="1400" i="1" dirty="0">
                          <a:solidFill>
                            <a:srgbClr val="0070C0"/>
                          </a:solidFill>
                          <a:effectLst/>
                        </a:rPr>
                        <a:t> </a:t>
                      </a:r>
                      <a:r>
                        <a:rPr lang="en-US" sz="1400" i="1" dirty="0" err="1">
                          <a:solidFill>
                            <a:srgbClr val="0070C0"/>
                          </a:solidFill>
                          <a:effectLst/>
                        </a:rPr>
                        <a:t>aan</a:t>
                      </a:r>
                      <a:r>
                        <a:rPr lang="en-US" sz="1400" i="1" dirty="0">
                          <a:solidFill>
                            <a:srgbClr val="0070C0"/>
                          </a:solidFill>
                          <a:effectLst/>
                        </a:rPr>
                        <a:t> </a:t>
                      </a:r>
                      <a:r>
                        <a:rPr lang="en-US" sz="1400" i="1" dirty="0" err="1">
                          <a:solidFill>
                            <a:srgbClr val="0070C0"/>
                          </a:solidFill>
                          <a:effectLst/>
                        </a:rPr>
                        <a:t>wie</a:t>
                      </a:r>
                      <a:r>
                        <a:rPr lang="en-US" sz="1400" i="1" dirty="0">
                          <a:solidFill>
                            <a:srgbClr val="0070C0"/>
                          </a:solidFill>
                          <a:effectLst/>
                        </a:rPr>
                        <a:t> die </a:t>
                      </a:r>
                      <a:r>
                        <a:rPr lang="en-US" sz="1400" i="1" dirty="0" err="1">
                          <a:solidFill>
                            <a:srgbClr val="0070C0"/>
                          </a:solidFill>
                          <a:effectLst/>
                        </a:rPr>
                        <a:t>lof</a:t>
                      </a:r>
                      <a:r>
                        <a:rPr lang="en-US" sz="1400" i="1" dirty="0">
                          <a:solidFill>
                            <a:srgbClr val="0070C0"/>
                          </a:solidFill>
                          <a:effectLst/>
                        </a:rPr>
                        <a:t> </a:t>
                      </a:r>
                      <a:r>
                        <a:rPr lang="en-US" sz="1400" i="1" dirty="0" err="1">
                          <a:solidFill>
                            <a:srgbClr val="0070C0"/>
                          </a:solidFill>
                          <a:effectLst/>
                        </a:rPr>
                        <a:t>toekom</a:t>
                      </a:r>
                      <a:r>
                        <a:rPr lang="en-US" sz="1400" i="1" dirty="0">
                          <a:solidFill>
                            <a:srgbClr val="0070C0"/>
                          </a:solidFill>
                          <a:effectLst/>
                        </a:rPr>
                        <a:t>?’ het </a:t>
                      </a:r>
                      <a:r>
                        <a:rPr lang="en-US" sz="1400" i="1" dirty="0" err="1">
                          <a:solidFill>
                            <a:srgbClr val="0070C0"/>
                          </a:solidFill>
                          <a:effectLst/>
                        </a:rPr>
                        <a:t>hy</a:t>
                      </a:r>
                      <a:r>
                        <a:rPr lang="en-US" sz="1400" i="1" dirty="0">
                          <a:solidFill>
                            <a:srgbClr val="0070C0"/>
                          </a:solidFill>
                          <a:effectLst/>
                        </a:rPr>
                        <a:t> </a:t>
                      </a:r>
                      <a:r>
                        <a:rPr lang="en-US" sz="1400" i="1" dirty="0" err="1">
                          <a:solidFill>
                            <a:srgbClr val="0070C0"/>
                          </a:solidFill>
                          <a:effectLst/>
                        </a:rPr>
                        <a:t>Hom</a:t>
                      </a:r>
                      <a:r>
                        <a:rPr lang="en-US" sz="1400" i="1" dirty="0">
                          <a:solidFill>
                            <a:srgbClr val="0070C0"/>
                          </a:solidFill>
                          <a:effectLst/>
                        </a:rPr>
                        <a:t> </a:t>
                      </a:r>
                      <a:r>
                        <a:rPr lang="en-US" sz="1400" i="1" dirty="0" err="1">
                          <a:solidFill>
                            <a:srgbClr val="0070C0"/>
                          </a:solidFill>
                          <a:effectLst/>
                        </a:rPr>
                        <a:t>gevra</a:t>
                      </a:r>
                      <a:r>
                        <a:rPr lang="en-US" sz="1400" i="1" dirty="0">
                          <a:solidFill>
                            <a:srgbClr val="0070C0"/>
                          </a:solidFill>
                          <a:effectLst/>
                        </a:rPr>
                        <a:t>. </a:t>
                      </a:r>
                      <a:r>
                        <a:rPr lang="en-US" sz="1400" i="1" baseline="30000" dirty="0">
                          <a:solidFill>
                            <a:srgbClr val="0070C0"/>
                          </a:solidFill>
                          <a:effectLst/>
                        </a:rPr>
                        <a:t>62</a:t>
                      </a:r>
                      <a:r>
                        <a:rPr lang="en-US" sz="1400" i="1" dirty="0">
                          <a:solidFill>
                            <a:srgbClr val="0070C0"/>
                          </a:solidFill>
                          <a:effectLst/>
                        </a:rPr>
                        <a:t>’Ek is,’ het Jesus </a:t>
                      </a:r>
                      <a:r>
                        <a:rPr lang="en-US" sz="1400" i="1" dirty="0" err="1">
                          <a:solidFill>
                            <a:srgbClr val="0070C0"/>
                          </a:solidFill>
                          <a:effectLst/>
                        </a:rPr>
                        <a:t>geantwoord</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a:t>
                      </a:r>
                      <a:r>
                        <a:rPr lang="en-US" sz="1400" i="1" dirty="0" err="1">
                          <a:solidFill>
                            <a:srgbClr val="0070C0"/>
                          </a:solidFill>
                          <a:effectLst/>
                        </a:rPr>
                        <a:t>julle</a:t>
                      </a:r>
                      <a:r>
                        <a:rPr lang="en-US" sz="1400" i="1" dirty="0">
                          <a:solidFill>
                            <a:srgbClr val="0070C0"/>
                          </a:solidFill>
                          <a:effectLst/>
                        </a:rPr>
                        <a:t> </a:t>
                      </a:r>
                      <a:r>
                        <a:rPr lang="en-US" sz="1400" i="1" dirty="0" err="1">
                          <a:solidFill>
                            <a:srgbClr val="0070C0"/>
                          </a:solidFill>
                          <a:effectLst/>
                        </a:rPr>
                        <a:t>sal</a:t>
                      </a:r>
                      <a:r>
                        <a:rPr lang="en-US" sz="1400" i="1" dirty="0">
                          <a:solidFill>
                            <a:srgbClr val="0070C0"/>
                          </a:solidFill>
                          <a:effectLst/>
                        </a:rPr>
                        <a:t> die Seun van die </a:t>
                      </a:r>
                      <a:r>
                        <a:rPr lang="en-US" sz="1400" i="1" dirty="0" err="1">
                          <a:solidFill>
                            <a:srgbClr val="0070C0"/>
                          </a:solidFill>
                          <a:effectLst/>
                        </a:rPr>
                        <a:t>mens</a:t>
                      </a:r>
                      <a:r>
                        <a:rPr lang="en-US" sz="1400" i="1" dirty="0">
                          <a:solidFill>
                            <a:srgbClr val="0070C0"/>
                          </a:solidFill>
                          <a:effectLst/>
                        </a:rPr>
                        <a:t> </a:t>
                      </a:r>
                      <a:r>
                        <a:rPr lang="en-US" sz="1400" i="1" dirty="0" err="1">
                          <a:solidFill>
                            <a:srgbClr val="0070C0"/>
                          </a:solidFill>
                          <a:effectLst/>
                        </a:rPr>
                        <a:t>sien</a:t>
                      </a:r>
                      <a:r>
                        <a:rPr lang="en-US" sz="1400" i="1" dirty="0">
                          <a:solidFill>
                            <a:srgbClr val="0070C0"/>
                          </a:solidFill>
                          <a:effectLst/>
                        </a:rPr>
                        <a:t> </a:t>
                      </a:r>
                      <a:r>
                        <a:rPr lang="en-US" sz="1400" i="1" dirty="0" err="1">
                          <a:solidFill>
                            <a:srgbClr val="0070C0"/>
                          </a:solidFill>
                          <a:effectLst/>
                        </a:rPr>
                        <a:t>waar</a:t>
                      </a:r>
                      <a:r>
                        <a:rPr lang="en-US" sz="1400" i="1" dirty="0">
                          <a:solidFill>
                            <a:srgbClr val="0070C0"/>
                          </a:solidFill>
                          <a:effectLst/>
                        </a:rPr>
                        <a:t> Hy sit </a:t>
                      </a:r>
                      <a:r>
                        <a:rPr lang="en-US" sz="1400" i="1" dirty="0" err="1">
                          <a:solidFill>
                            <a:srgbClr val="0070C0"/>
                          </a:solidFill>
                          <a:effectLst/>
                        </a:rPr>
                        <a:t>aan</a:t>
                      </a:r>
                      <a:r>
                        <a:rPr lang="en-US" sz="1400" i="1" dirty="0">
                          <a:solidFill>
                            <a:srgbClr val="0070C0"/>
                          </a:solidFill>
                          <a:effectLst/>
                        </a:rPr>
                        <a:t> die </a:t>
                      </a:r>
                      <a:r>
                        <a:rPr lang="en-US" sz="1400" i="1" dirty="0" err="1">
                          <a:solidFill>
                            <a:srgbClr val="0070C0"/>
                          </a:solidFill>
                          <a:effectLst/>
                        </a:rPr>
                        <a:t>regterhand</a:t>
                      </a:r>
                      <a:r>
                        <a:rPr lang="en-US" sz="1400" i="1" dirty="0">
                          <a:solidFill>
                            <a:srgbClr val="0070C0"/>
                          </a:solidFill>
                          <a:effectLst/>
                        </a:rPr>
                        <a:t> van </a:t>
                      </a:r>
                      <a:r>
                        <a:rPr lang="en-US" sz="1400" i="1" dirty="0" err="1">
                          <a:solidFill>
                            <a:srgbClr val="0070C0"/>
                          </a:solidFill>
                          <a:effectLst/>
                        </a:rPr>
                        <a:t>Hom</a:t>
                      </a:r>
                      <a:r>
                        <a:rPr lang="en-US" sz="1400" i="1" dirty="0">
                          <a:solidFill>
                            <a:srgbClr val="0070C0"/>
                          </a:solidFill>
                          <a:effectLst/>
                        </a:rPr>
                        <a:t> wat </a:t>
                      </a:r>
                      <a:r>
                        <a:rPr lang="en-US" sz="1400" i="1" dirty="0" err="1">
                          <a:solidFill>
                            <a:srgbClr val="0070C0"/>
                          </a:solidFill>
                          <a:effectLst/>
                        </a:rPr>
                        <a:t>magtig</a:t>
                      </a:r>
                      <a:r>
                        <a:rPr lang="en-US" sz="1400" i="1" dirty="0">
                          <a:solidFill>
                            <a:srgbClr val="0070C0"/>
                          </a:solidFill>
                          <a:effectLst/>
                        </a:rPr>
                        <a:t> is, </a:t>
                      </a:r>
                      <a:r>
                        <a:rPr lang="en-US" sz="1400" i="1" dirty="0" err="1">
                          <a:solidFill>
                            <a:srgbClr val="0070C0"/>
                          </a:solidFill>
                          <a:effectLst/>
                        </a:rPr>
                        <a:t>en</a:t>
                      </a:r>
                      <a:r>
                        <a:rPr lang="en-US" sz="1400" i="1" dirty="0">
                          <a:solidFill>
                            <a:srgbClr val="0070C0"/>
                          </a:solidFill>
                          <a:effectLst/>
                        </a:rPr>
                        <a:t> </a:t>
                      </a:r>
                      <a:r>
                        <a:rPr lang="en-US" sz="1400" i="1" dirty="0" err="1">
                          <a:solidFill>
                            <a:srgbClr val="0070C0"/>
                          </a:solidFill>
                          <a:effectLst/>
                        </a:rPr>
                        <a:t>wanneer</a:t>
                      </a:r>
                      <a:r>
                        <a:rPr lang="en-US" sz="1400" i="1" dirty="0">
                          <a:solidFill>
                            <a:srgbClr val="0070C0"/>
                          </a:solidFill>
                          <a:effectLst/>
                        </a:rPr>
                        <a:t> Hy </a:t>
                      </a:r>
                      <a:r>
                        <a:rPr lang="en-US" sz="1400" i="1" dirty="0" err="1">
                          <a:solidFill>
                            <a:srgbClr val="0070C0"/>
                          </a:solidFill>
                          <a:effectLst/>
                        </a:rPr>
                        <a:t>kom</a:t>
                      </a:r>
                      <a:r>
                        <a:rPr lang="en-US" sz="1400" i="1" dirty="0">
                          <a:solidFill>
                            <a:srgbClr val="0070C0"/>
                          </a:solidFill>
                          <a:effectLst/>
                        </a:rPr>
                        <a:t> op die </a:t>
                      </a:r>
                      <a:r>
                        <a:rPr lang="en-US" sz="1400" i="1" dirty="0" err="1">
                          <a:solidFill>
                            <a:srgbClr val="0070C0"/>
                          </a:solidFill>
                          <a:effectLst/>
                        </a:rPr>
                        <a:t>wolke</a:t>
                      </a:r>
                      <a:r>
                        <a:rPr lang="en-US" sz="1400" i="1" dirty="0">
                          <a:solidFill>
                            <a:srgbClr val="0070C0"/>
                          </a:solidFill>
                          <a:effectLst/>
                        </a:rPr>
                        <a:t> van die </a:t>
                      </a:r>
                      <a:r>
                        <a:rPr lang="en-US" sz="1400" i="1" dirty="0" err="1">
                          <a:solidFill>
                            <a:srgbClr val="0070C0"/>
                          </a:solidFill>
                          <a:effectLst/>
                        </a:rPr>
                        <a:t>hemel</a:t>
                      </a:r>
                      <a:r>
                        <a:rPr lang="en-US" sz="1400" i="1" dirty="0">
                          <a:solidFill>
                            <a:srgbClr val="0070C0"/>
                          </a:solidFill>
                          <a:effectLst/>
                        </a:rPr>
                        <a:t>.’ </a:t>
                      </a:r>
                      <a:r>
                        <a:rPr lang="en-US" sz="1400" i="1" baseline="30000" dirty="0">
                          <a:solidFill>
                            <a:srgbClr val="0070C0"/>
                          </a:solidFill>
                          <a:effectLst/>
                        </a:rPr>
                        <a:t>63</a:t>
                      </a:r>
                      <a:r>
                        <a:rPr lang="en-US" sz="1400" i="1" dirty="0">
                          <a:solidFill>
                            <a:srgbClr val="0070C0"/>
                          </a:solidFill>
                          <a:effectLst/>
                        </a:rPr>
                        <a:t>Toe </a:t>
                      </a:r>
                      <a:r>
                        <a:rPr lang="en-US" sz="1400" i="1" dirty="0" err="1">
                          <a:solidFill>
                            <a:srgbClr val="0070C0"/>
                          </a:solidFill>
                          <a:effectLst/>
                        </a:rPr>
                        <a:t>skeur</a:t>
                      </a:r>
                      <a:r>
                        <a:rPr lang="en-US" sz="1400" i="1" dirty="0">
                          <a:solidFill>
                            <a:srgbClr val="0070C0"/>
                          </a:solidFill>
                          <a:effectLst/>
                        </a:rPr>
                        <a:t> die </a:t>
                      </a:r>
                      <a:r>
                        <a:rPr lang="en-US" sz="1400" i="1" dirty="0" err="1">
                          <a:solidFill>
                            <a:srgbClr val="0070C0"/>
                          </a:solidFill>
                          <a:effectLst/>
                        </a:rPr>
                        <a:t>hoëpriester</a:t>
                      </a:r>
                      <a:r>
                        <a:rPr lang="en-US" sz="1400" i="1" dirty="0">
                          <a:solidFill>
                            <a:srgbClr val="0070C0"/>
                          </a:solidFill>
                          <a:effectLst/>
                        </a:rPr>
                        <a:t> </a:t>
                      </a:r>
                      <a:r>
                        <a:rPr lang="en-US" sz="1400" i="1" dirty="0" err="1">
                          <a:solidFill>
                            <a:srgbClr val="0070C0"/>
                          </a:solidFill>
                          <a:effectLst/>
                        </a:rPr>
                        <a:t>uit</a:t>
                      </a:r>
                      <a:r>
                        <a:rPr lang="en-US" sz="1400" i="1" dirty="0">
                          <a:solidFill>
                            <a:srgbClr val="0070C0"/>
                          </a:solidFill>
                          <a:effectLst/>
                        </a:rPr>
                        <a:t> </a:t>
                      </a:r>
                      <a:r>
                        <a:rPr lang="en-US" sz="1400" i="1" dirty="0" err="1">
                          <a:solidFill>
                            <a:srgbClr val="0070C0"/>
                          </a:solidFill>
                          <a:effectLst/>
                        </a:rPr>
                        <a:t>verontwaardiging</a:t>
                      </a:r>
                      <a:r>
                        <a:rPr lang="en-US" sz="1400" i="1" dirty="0">
                          <a:solidFill>
                            <a:srgbClr val="0070C0"/>
                          </a:solidFill>
                          <a:effectLst/>
                        </a:rPr>
                        <a:t> </a:t>
                      </a:r>
                      <a:r>
                        <a:rPr lang="en-US" sz="1400" i="1" dirty="0" err="1">
                          <a:solidFill>
                            <a:srgbClr val="0070C0"/>
                          </a:solidFill>
                          <a:effectLst/>
                        </a:rPr>
                        <a:t>sy</a:t>
                      </a:r>
                      <a:r>
                        <a:rPr lang="en-US" sz="1400" i="1" dirty="0">
                          <a:solidFill>
                            <a:srgbClr val="0070C0"/>
                          </a:solidFill>
                          <a:effectLst/>
                        </a:rPr>
                        <a:t> </a:t>
                      </a:r>
                      <a:r>
                        <a:rPr lang="en-US" sz="1400" i="1" dirty="0" err="1">
                          <a:solidFill>
                            <a:srgbClr val="0070C0"/>
                          </a:solidFill>
                          <a:effectLst/>
                        </a:rPr>
                        <a:t>klere</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a:t>
                      </a:r>
                      <a:r>
                        <a:rPr lang="en-US" sz="1400" i="1" dirty="0" err="1">
                          <a:solidFill>
                            <a:srgbClr val="0070C0"/>
                          </a:solidFill>
                          <a:effectLst/>
                        </a:rPr>
                        <a:t>sê</a:t>
                      </a:r>
                      <a:r>
                        <a:rPr lang="en-US" sz="1400" i="1" dirty="0">
                          <a:solidFill>
                            <a:srgbClr val="0070C0"/>
                          </a:solidFill>
                          <a:effectLst/>
                        </a:rPr>
                        <a:t>: ‘</a:t>
                      </a:r>
                      <a:r>
                        <a:rPr lang="en-US" sz="1400" i="1" dirty="0" err="1">
                          <a:solidFill>
                            <a:srgbClr val="0070C0"/>
                          </a:solidFill>
                          <a:effectLst/>
                        </a:rPr>
                        <a:t>Waarvoor</a:t>
                      </a:r>
                      <a:r>
                        <a:rPr lang="en-US" sz="1400" i="1" dirty="0">
                          <a:solidFill>
                            <a:srgbClr val="0070C0"/>
                          </a:solidFill>
                          <a:effectLst/>
                        </a:rPr>
                        <a:t> het </a:t>
                      </a:r>
                      <a:r>
                        <a:rPr lang="en-US" sz="1400" i="1" dirty="0" err="1">
                          <a:solidFill>
                            <a:srgbClr val="0070C0"/>
                          </a:solidFill>
                          <a:effectLst/>
                        </a:rPr>
                        <a:t>ons</a:t>
                      </a:r>
                      <a:r>
                        <a:rPr lang="en-US" sz="1400" i="1" dirty="0">
                          <a:solidFill>
                            <a:srgbClr val="0070C0"/>
                          </a:solidFill>
                          <a:effectLst/>
                        </a:rPr>
                        <a:t> </a:t>
                      </a:r>
                      <a:r>
                        <a:rPr lang="en-US" sz="1400" i="1" dirty="0" err="1">
                          <a:solidFill>
                            <a:srgbClr val="0070C0"/>
                          </a:solidFill>
                          <a:effectLst/>
                        </a:rPr>
                        <a:t>nog</a:t>
                      </a:r>
                      <a:r>
                        <a:rPr lang="en-US" sz="1400" i="1" dirty="0">
                          <a:solidFill>
                            <a:srgbClr val="0070C0"/>
                          </a:solidFill>
                          <a:effectLst/>
                        </a:rPr>
                        <a:t> </a:t>
                      </a:r>
                      <a:r>
                        <a:rPr lang="en-US" sz="1400" i="1" dirty="0" err="1">
                          <a:solidFill>
                            <a:srgbClr val="0070C0"/>
                          </a:solidFill>
                          <a:effectLst/>
                        </a:rPr>
                        <a:t>getuies</a:t>
                      </a:r>
                      <a:r>
                        <a:rPr lang="en-US" sz="1400" i="1" dirty="0">
                          <a:solidFill>
                            <a:srgbClr val="0070C0"/>
                          </a:solidFill>
                          <a:effectLst/>
                        </a:rPr>
                        <a:t> </a:t>
                      </a:r>
                      <a:r>
                        <a:rPr lang="en-US" sz="1400" i="1" dirty="0" err="1">
                          <a:solidFill>
                            <a:srgbClr val="0070C0"/>
                          </a:solidFill>
                          <a:effectLst/>
                        </a:rPr>
                        <a:t>nodig</a:t>
                      </a:r>
                      <a:r>
                        <a:rPr lang="en-US" sz="1400" i="1" dirty="0">
                          <a:solidFill>
                            <a:srgbClr val="0070C0"/>
                          </a:solidFill>
                          <a:effectLst/>
                        </a:rPr>
                        <a:t>? </a:t>
                      </a:r>
                      <a:r>
                        <a:rPr lang="en-US" sz="1400" i="1" baseline="30000" dirty="0">
                          <a:solidFill>
                            <a:srgbClr val="0070C0"/>
                          </a:solidFill>
                          <a:effectLst/>
                        </a:rPr>
                        <a:t>64</a:t>
                      </a:r>
                      <a:r>
                        <a:rPr lang="en-US" sz="1400" i="1" dirty="0">
                          <a:solidFill>
                            <a:srgbClr val="0070C0"/>
                          </a:solidFill>
                          <a:effectLst/>
                        </a:rPr>
                        <a:t>Julle het die </a:t>
                      </a:r>
                      <a:r>
                        <a:rPr lang="en-US" sz="1400" i="1" dirty="0" err="1">
                          <a:solidFill>
                            <a:srgbClr val="0070C0"/>
                          </a:solidFill>
                          <a:effectLst/>
                        </a:rPr>
                        <a:t>godslastering</a:t>
                      </a:r>
                      <a:r>
                        <a:rPr lang="en-US" sz="1400" i="1" dirty="0">
                          <a:solidFill>
                            <a:srgbClr val="0070C0"/>
                          </a:solidFill>
                          <a:effectLst/>
                        </a:rPr>
                        <a:t> </a:t>
                      </a:r>
                      <a:r>
                        <a:rPr lang="en-US" sz="1400" i="1" dirty="0" err="1">
                          <a:solidFill>
                            <a:srgbClr val="0070C0"/>
                          </a:solidFill>
                          <a:effectLst/>
                        </a:rPr>
                        <a:t>gehoor</a:t>
                      </a:r>
                      <a:r>
                        <a:rPr lang="en-US" sz="1400" i="1" dirty="0">
                          <a:solidFill>
                            <a:srgbClr val="0070C0"/>
                          </a:solidFill>
                          <a:effectLst/>
                        </a:rPr>
                        <a:t>. Hoe </a:t>
                      </a:r>
                      <a:r>
                        <a:rPr lang="en-US" sz="1400" i="1" dirty="0" err="1">
                          <a:solidFill>
                            <a:srgbClr val="0070C0"/>
                          </a:solidFill>
                          <a:effectLst/>
                        </a:rPr>
                        <a:t>lyk</a:t>
                      </a:r>
                      <a:r>
                        <a:rPr lang="en-US" sz="1400" i="1" dirty="0">
                          <a:solidFill>
                            <a:srgbClr val="0070C0"/>
                          </a:solidFill>
                          <a:effectLst/>
                        </a:rPr>
                        <a:t> </a:t>
                      </a:r>
                      <a:r>
                        <a:rPr lang="en-US" sz="1400" i="1" dirty="0" err="1">
                          <a:solidFill>
                            <a:srgbClr val="0070C0"/>
                          </a:solidFill>
                          <a:effectLst/>
                        </a:rPr>
                        <a:t>dit</a:t>
                      </a:r>
                      <a:r>
                        <a:rPr lang="en-US" sz="1400" i="1" dirty="0">
                          <a:solidFill>
                            <a:srgbClr val="0070C0"/>
                          </a:solidFill>
                          <a:effectLst/>
                        </a:rPr>
                        <a:t> </a:t>
                      </a:r>
                      <a:r>
                        <a:rPr lang="en-US" sz="1400" i="1" dirty="0" err="1">
                          <a:solidFill>
                            <a:srgbClr val="0070C0"/>
                          </a:solidFill>
                          <a:effectLst/>
                        </a:rPr>
                        <a:t>vir</a:t>
                      </a:r>
                      <a:r>
                        <a:rPr lang="en-US" sz="1400" i="1" dirty="0">
                          <a:solidFill>
                            <a:srgbClr val="0070C0"/>
                          </a:solidFill>
                          <a:effectLst/>
                        </a:rPr>
                        <a:t> </a:t>
                      </a:r>
                      <a:r>
                        <a:rPr lang="en-US" sz="1400" i="1" dirty="0" err="1">
                          <a:solidFill>
                            <a:srgbClr val="0070C0"/>
                          </a:solidFill>
                          <a:effectLst/>
                        </a:rPr>
                        <a:t>julle</a:t>
                      </a:r>
                      <a:r>
                        <a:rPr lang="en-US" sz="1400" i="1" dirty="0">
                          <a:solidFill>
                            <a:srgbClr val="0070C0"/>
                          </a:solidFill>
                          <a:effectLst/>
                        </a:rPr>
                        <a:t>?’ </a:t>
                      </a:r>
                      <a:r>
                        <a:rPr lang="en-US" sz="1400" i="1" dirty="0" err="1">
                          <a:solidFill>
                            <a:srgbClr val="0070C0"/>
                          </a:solidFill>
                          <a:effectLst/>
                        </a:rPr>
                        <a:t>Hulle</a:t>
                      </a:r>
                      <a:r>
                        <a:rPr lang="en-US" sz="1400" i="1" dirty="0">
                          <a:solidFill>
                            <a:srgbClr val="0070C0"/>
                          </a:solidFill>
                          <a:effectLst/>
                        </a:rPr>
                        <a:t> het </a:t>
                      </a:r>
                      <a:r>
                        <a:rPr lang="en-US" sz="1400" i="1" dirty="0" err="1">
                          <a:solidFill>
                            <a:srgbClr val="0070C0"/>
                          </a:solidFill>
                          <a:effectLst/>
                        </a:rPr>
                        <a:t>Hom</a:t>
                      </a:r>
                      <a:r>
                        <a:rPr lang="en-US" sz="1400" i="1" dirty="0">
                          <a:solidFill>
                            <a:srgbClr val="0070C0"/>
                          </a:solidFill>
                          <a:effectLst/>
                        </a:rPr>
                        <a:t> </a:t>
                      </a:r>
                      <a:r>
                        <a:rPr lang="en-US" sz="1400" i="1" dirty="0" err="1">
                          <a:solidFill>
                            <a:srgbClr val="0070C0"/>
                          </a:solidFill>
                          <a:effectLst/>
                        </a:rPr>
                        <a:t>eenparig</a:t>
                      </a:r>
                      <a:r>
                        <a:rPr lang="en-US" sz="1400" i="1" dirty="0">
                          <a:solidFill>
                            <a:srgbClr val="0070C0"/>
                          </a:solidFill>
                          <a:effectLst/>
                        </a:rPr>
                        <a:t> </a:t>
                      </a:r>
                      <a:r>
                        <a:rPr lang="en-US" sz="1400" i="1" dirty="0" err="1">
                          <a:solidFill>
                            <a:srgbClr val="0070C0"/>
                          </a:solidFill>
                          <a:effectLst/>
                        </a:rPr>
                        <a:t>veroordeel</a:t>
                      </a:r>
                      <a:r>
                        <a:rPr lang="en-US" sz="1400" i="1" dirty="0">
                          <a:solidFill>
                            <a:srgbClr val="0070C0"/>
                          </a:solidFill>
                          <a:effectLst/>
                        </a:rPr>
                        <a:t>: ‘Hy </a:t>
                      </a:r>
                      <a:r>
                        <a:rPr lang="en-US" sz="1400" i="1" dirty="0" err="1">
                          <a:solidFill>
                            <a:srgbClr val="0070C0"/>
                          </a:solidFill>
                          <a:effectLst/>
                        </a:rPr>
                        <a:t>verdien</a:t>
                      </a:r>
                      <a:r>
                        <a:rPr lang="en-US" sz="1400" i="1" dirty="0">
                          <a:solidFill>
                            <a:srgbClr val="0070C0"/>
                          </a:solidFill>
                          <a:effectLst/>
                        </a:rPr>
                        <a:t> die </a:t>
                      </a:r>
                      <a:r>
                        <a:rPr lang="en-US" sz="1400" i="1" dirty="0" err="1">
                          <a:solidFill>
                            <a:srgbClr val="0070C0"/>
                          </a:solidFill>
                          <a:effectLst/>
                        </a:rPr>
                        <a:t>dood</a:t>
                      </a:r>
                      <a:r>
                        <a:rPr lang="en-US" sz="1400" i="1" dirty="0">
                          <a:solidFill>
                            <a:srgbClr val="0070C0"/>
                          </a:solidFill>
                          <a:effectLst/>
                        </a:rPr>
                        <a:t>!’</a:t>
                      </a:r>
                      <a:r>
                        <a:rPr lang="en-US" sz="1400" dirty="0">
                          <a:solidFill>
                            <a:srgbClr val="0070C0"/>
                          </a:solidFill>
                          <a:effectLst/>
                        </a:rPr>
                        <a:t>”</a:t>
                      </a:r>
                      <a:endParaRPr lang="en-ZA" sz="1400" dirty="0">
                        <a:solidFill>
                          <a:srgbClr val="0070C0"/>
                        </a:solidFill>
                        <a:effectLst/>
                      </a:endParaRPr>
                    </a:p>
                    <a:p>
                      <a:pPr algn="just">
                        <a:spcBef>
                          <a:spcPts val="600"/>
                        </a:spcBef>
                        <a:spcAft>
                          <a:spcPts val="600"/>
                        </a:spcAft>
                      </a:pPr>
                      <a:r>
                        <a:rPr lang="en-US" sz="1400" dirty="0">
                          <a:solidFill>
                            <a:schemeClr val="tx1"/>
                          </a:solidFill>
                          <a:effectLst/>
                        </a:rPr>
                        <a:t>Die </a:t>
                      </a:r>
                      <a:r>
                        <a:rPr lang="en-US" sz="1400" dirty="0" err="1">
                          <a:solidFill>
                            <a:schemeClr val="tx1"/>
                          </a:solidFill>
                          <a:effectLst/>
                        </a:rPr>
                        <a:t>profesie</a:t>
                      </a:r>
                      <a:r>
                        <a:rPr lang="en-US" sz="1400" dirty="0">
                          <a:solidFill>
                            <a:schemeClr val="tx1"/>
                          </a:solidFill>
                          <a:effectLst/>
                        </a:rPr>
                        <a:t> </a:t>
                      </a:r>
                      <a:r>
                        <a:rPr lang="en-US" sz="1400" dirty="0" err="1">
                          <a:solidFill>
                            <a:schemeClr val="tx1"/>
                          </a:solidFill>
                          <a:effectLst/>
                        </a:rPr>
                        <a:t>deur</a:t>
                      </a:r>
                      <a:r>
                        <a:rPr lang="en-US" sz="1400" dirty="0">
                          <a:solidFill>
                            <a:schemeClr val="tx1"/>
                          </a:solidFill>
                          <a:effectLst/>
                        </a:rPr>
                        <a:t> </a:t>
                      </a:r>
                      <a:r>
                        <a:rPr lang="en-US" sz="1400" dirty="0" err="1">
                          <a:solidFill>
                            <a:schemeClr val="tx1"/>
                          </a:solidFill>
                          <a:effectLst/>
                        </a:rPr>
                        <a:t>Kajafas</a:t>
                      </a:r>
                      <a:r>
                        <a:rPr lang="en-US" sz="1400" dirty="0">
                          <a:solidFill>
                            <a:schemeClr val="tx1"/>
                          </a:solidFill>
                          <a:effectLst/>
                        </a:rPr>
                        <a:t> </a:t>
                      </a:r>
                      <a:r>
                        <a:rPr lang="en-US" sz="1400" dirty="0" err="1">
                          <a:solidFill>
                            <a:schemeClr val="tx1"/>
                          </a:solidFill>
                          <a:effectLst/>
                        </a:rPr>
                        <a:t>oor</a:t>
                      </a:r>
                      <a:r>
                        <a:rPr lang="en-US" sz="1400" dirty="0">
                          <a:solidFill>
                            <a:schemeClr val="tx1"/>
                          </a:solidFill>
                          <a:effectLst/>
                        </a:rPr>
                        <a:t> Jesus: </a:t>
                      </a:r>
                      <a:r>
                        <a:rPr lang="en-US" sz="1400" dirty="0">
                          <a:solidFill>
                            <a:srgbClr val="0070C0"/>
                          </a:solidFill>
                          <a:effectLst/>
                        </a:rPr>
                        <a:t>Johannes 11:49-51: </a:t>
                      </a:r>
                      <a:r>
                        <a:rPr lang="en-US" sz="1400" i="1" dirty="0">
                          <a:solidFill>
                            <a:srgbClr val="0070C0"/>
                          </a:solidFill>
                          <a:effectLst/>
                        </a:rPr>
                        <a:t>“</a:t>
                      </a:r>
                      <a:r>
                        <a:rPr lang="en-US" sz="1400" i="1" baseline="30000" dirty="0">
                          <a:solidFill>
                            <a:srgbClr val="0070C0"/>
                          </a:solidFill>
                          <a:effectLst/>
                        </a:rPr>
                        <a:t>49</a:t>
                      </a:r>
                      <a:r>
                        <a:rPr lang="en-US" sz="1400" i="1" dirty="0">
                          <a:solidFill>
                            <a:srgbClr val="0070C0"/>
                          </a:solidFill>
                          <a:effectLst/>
                        </a:rPr>
                        <a:t>Een van </a:t>
                      </a:r>
                      <a:r>
                        <a:rPr lang="en-US" sz="1400" i="1" dirty="0" err="1">
                          <a:solidFill>
                            <a:srgbClr val="0070C0"/>
                          </a:solidFill>
                          <a:effectLst/>
                        </a:rPr>
                        <a:t>hulle</a:t>
                      </a:r>
                      <a:r>
                        <a:rPr lang="en-US" sz="1400" i="1" dirty="0">
                          <a:solidFill>
                            <a:srgbClr val="0070C0"/>
                          </a:solidFill>
                          <a:effectLst/>
                        </a:rPr>
                        <a:t>, ‘n </a:t>
                      </a:r>
                      <a:r>
                        <a:rPr lang="en-US" sz="1400" i="1" dirty="0" err="1">
                          <a:solidFill>
                            <a:srgbClr val="0070C0"/>
                          </a:solidFill>
                          <a:effectLst/>
                        </a:rPr>
                        <a:t>sekere</a:t>
                      </a:r>
                      <a:r>
                        <a:rPr lang="en-US" sz="1400" i="1" dirty="0">
                          <a:solidFill>
                            <a:srgbClr val="0070C0"/>
                          </a:solidFill>
                          <a:effectLst/>
                        </a:rPr>
                        <a:t> </a:t>
                      </a:r>
                      <a:r>
                        <a:rPr lang="en-US" sz="1400" i="1" dirty="0" err="1">
                          <a:solidFill>
                            <a:srgbClr val="0070C0"/>
                          </a:solidFill>
                          <a:effectLst/>
                        </a:rPr>
                        <a:t>Kajafas</a:t>
                      </a:r>
                      <a:r>
                        <a:rPr lang="en-US" sz="1400" i="1" dirty="0">
                          <a:solidFill>
                            <a:srgbClr val="0070C0"/>
                          </a:solidFill>
                          <a:effectLst/>
                        </a:rPr>
                        <a:t>, wat </a:t>
                      </a:r>
                      <a:r>
                        <a:rPr lang="en-US" sz="1400" i="1" dirty="0" err="1">
                          <a:solidFill>
                            <a:srgbClr val="0070C0"/>
                          </a:solidFill>
                          <a:effectLst/>
                        </a:rPr>
                        <a:t>daardie</a:t>
                      </a:r>
                      <a:r>
                        <a:rPr lang="en-US" sz="1400" i="1" dirty="0">
                          <a:solidFill>
                            <a:srgbClr val="0070C0"/>
                          </a:solidFill>
                          <a:effectLst/>
                        </a:rPr>
                        <a:t> </a:t>
                      </a:r>
                      <a:r>
                        <a:rPr lang="en-US" sz="1400" i="1" dirty="0" err="1">
                          <a:solidFill>
                            <a:srgbClr val="0070C0"/>
                          </a:solidFill>
                          <a:effectLst/>
                        </a:rPr>
                        <a:t>jaar</a:t>
                      </a:r>
                      <a:r>
                        <a:rPr lang="en-US" sz="1400" i="1" dirty="0">
                          <a:solidFill>
                            <a:srgbClr val="0070C0"/>
                          </a:solidFill>
                          <a:effectLst/>
                        </a:rPr>
                        <a:t> </a:t>
                      </a:r>
                      <a:r>
                        <a:rPr lang="en-US" sz="1400" i="1" dirty="0" err="1">
                          <a:solidFill>
                            <a:srgbClr val="0070C0"/>
                          </a:solidFill>
                          <a:effectLst/>
                        </a:rPr>
                        <a:t>hoëpriester</a:t>
                      </a:r>
                      <a:r>
                        <a:rPr lang="en-US" sz="1400" i="1" dirty="0">
                          <a:solidFill>
                            <a:srgbClr val="0070C0"/>
                          </a:solidFill>
                          <a:effectLst/>
                        </a:rPr>
                        <a:t> was, het </a:t>
                      </a:r>
                      <a:r>
                        <a:rPr lang="en-US" sz="1400" i="1" dirty="0" err="1">
                          <a:solidFill>
                            <a:srgbClr val="0070C0"/>
                          </a:solidFill>
                          <a:effectLst/>
                        </a:rPr>
                        <a:t>egter</a:t>
                      </a:r>
                      <a:r>
                        <a:rPr lang="en-US" sz="1400" i="1" dirty="0">
                          <a:solidFill>
                            <a:srgbClr val="0070C0"/>
                          </a:solidFill>
                          <a:effectLst/>
                        </a:rPr>
                        <a:t> </a:t>
                      </a:r>
                      <a:r>
                        <a:rPr lang="en-US" sz="1400" i="1" dirty="0" err="1">
                          <a:solidFill>
                            <a:srgbClr val="0070C0"/>
                          </a:solidFill>
                          <a:effectLst/>
                        </a:rPr>
                        <a:t>vir</a:t>
                      </a:r>
                      <a:r>
                        <a:rPr lang="en-US" sz="1400" i="1" dirty="0">
                          <a:solidFill>
                            <a:srgbClr val="0070C0"/>
                          </a:solidFill>
                          <a:effectLst/>
                        </a:rPr>
                        <a:t> </a:t>
                      </a:r>
                      <a:r>
                        <a:rPr lang="en-US" sz="1400" i="1" dirty="0" err="1">
                          <a:solidFill>
                            <a:srgbClr val="0070C0"/>
                          </a:solidFill>
                          <a:effectLst/>
                        </a:rPr>
                        <a:t>hulle</a:t>
                      </a:r>
                      <a:r>
                        <a:rPr lang="en-US" sz="1400" i="1" dirty="0">
                          <a:solidFill>
                            <a:srgbClr val="0070C0"/>
                          </a:solidFill>
                          <a:effectLst/>
                        </a:rPr>
                        <a:t> </a:t>
                      </a:r>
                      <a:r>
                        <a:rPr lang="en-US" sz="1400" i="1" dirty="0" err="1">
                          <a:solidFill>
                            <a:srgbClr val="0070C0"/>
                          </a:solidFill>
                          <a:effectLst/>
                        </a:rPr>
                        <a:t>gesê</a:t>
                      </a:r>
                      <a:r>
                        <a:rPr lang="en-US" sz="1400" i="1" dirty="0">
                          <a:solidFill>
                            <a:srgbClr val="0070C0"/>
                          </a:solidFill>
                          <a:effectLst/>
                        </a:rPr>
                        <a:t>: ‘</a:t>
                      </a:r>
                      <a:r>
                        <a:rPr lang="en-US" sz="1400" i="1" dirty="0" err="1">
                          <a:solidFill>
                            <a:srgbClr val="0070C0"/>
                          </a:solidFill>
                          <a:effectLst/>
                        </a:rPr>
                        <a:t>Julle</a:t>
                      </a:r>
                      <a:r>
                        <a:rPr lang="en-US" sz="1400" i="1" dirty="0">
                          <a:solidFill>
                            <a:srgbClr val="0070C0"/>
                          </a:solidFill>
                          <a:effectLst/>
                        </a:rPr>
                        <a:t> </a:t>
                      </a:r>
                      <a:r>
                        <a:rPr lang="en-US" sz="1400" i="1" dirty="0" err="1">
                          <a:solidFill>
                            <a:srgbClr val="0070C0"/>
                          </a:solidFill>
                          <a:effectLst/>
                        </a:rPr>
                        <a:t>verstaan</a:t>
                      </a:r>
                      <a:r>
                        <a:rPr lang="en-US" sz="1400" i="1" dirty="0">
                          <a:solidFill>
                            <a:srgbClr val="0070C0"/>
                          </a:solidFill>
                          <a:effectLst/>
                        </a:rPr>
                        <a:t> </a:t>
                      </a:r>
                      <a:r>
                        <a:rPr lang="en-US" sz="1400" i="1" dirty="0" err="1">
                          <a:solidFill>
                            <a:srgbClr val="0070C0"/>
                          </a:solidFill>
                          <a:effectLst/>
                        </a:rPr>
                        <a:t>niks</a:t>
                      </a:r>
                      <a:r>
                        <a:rPr lang="en-US" sz="1400" i="1" dirty="0">
                          <a:solidFill>
                            <a:srgbClr val="0070C0"/>
                          </a:solidFill>
                          <a:effectLst/>
                        </a:rPr>
                        <a:t>, </a:t>
                      </a:r>
                      <a:r>
                        <a:rPr lang="en-US" sz="1400" i="1" baseline="30000" dirty="0">
                          <a:solidFill>
                            <a:srgbClr val="0070C0"/>
                          </a:solidFill>
                          <a:effectLst/>
                        </a:rPr>
                        <a:t>50</a:t>
                      </a:r>
                      <a:r>
                        <a:rPr lang="en-US" sz="1400" i="1" dirty="0">
                          <a:solidFill>
                            <a:srgbClr val="0070C0"/>
                          </a:solidFill>
                          <a:effectLst/>
                        </a:rPr>
                        <a:t>en </a:t>
                      </a:r>
                      <a:r>
                        <a:rPr lang="en-US" sz="1400" i="1" dirty="0" err="1">
                          <a:solidFill>
                            <a:srgbClr val="0070C0"/>
                          </a:solidFill>
                          <a:effectLst/>
                        </a:rPr>
                        <a:t>julle</a:t>
                      </a:r>
                      <a:r>
                        <a:rPr lang="en-US" sz="1400" i="1" dirty="0">
                          <a:solidFill>
                            <a:srgbClr val="0070C0"/>
                          </a:solidFill>
                          <a:effectLst/>
                        </a:rPr>
                        <a:t> </a:t>
                      </a:r>
                      <a:r>
                        <a:rPr lang="en-US" sz="1400" i="1" dirty="0" err="1">
                          <a:solidFill>
                            <a:srgbClr val="0070C0"/>
                          </a:solidFill>
                          <a:effectLst/>
                        </a:rPr>
                        <a:t>besef</a:t>
                      </a:r>
                      <a:r>
                        <a:rPr lang="en-US" sz="1400" i="1" dirty="0">
                          <a:solidFill>
                            <a:srgbClr val="0070C0"/>
                          </a:solidFill>
                          <a:effectLst/>
                        </a:rPr>
                        <a:t> </a:t>
                      </a:r>
                      <a:r>
                        <a:rPr lang="en-US" sz="1400" i="1" dirty="0" err="1">
                          <a:solidFill>
                            <a:srgbClr val="0070C0"/>
                          </a:solidFill>
                          <a:effectLst/>
                        </a:rPr>
                        <a:t>ook</a:t>
                      </a:r>
                      <a:r>
                        <a:rPr lang="en-US" sz="1400" i="1" dirty="0">
                          <a:solidFill>
                            <a:srgbClr val="0070C0"/>
                          </a:solidFill>
                          <a:effectLst/>
                        </a:rPr>
                        <a:t> </a:t>
                      </a:r>
                      <a:r>
                        <a:rPr lang="en-US" sz="1400" i="1" dirty="0" err="1">
                          <a:solidFill>
                            <a:srgbClr val="0070C0"/>
                          </a:solidFill>
                          <a:effectLst/>
                        </a:rPr>
                        <a:t>nie</a:t>
                      </a:r>
                      <a:r>
                        <a:rPr lang="en-US" sz="1400" i="1" dirty="0">
                          <a:solidFill>
                            <a:srgbClr val="0070C0"/>
                          </a:solidFill>
                          <a:effectLst/>
                        </a:rPr>
                        <a:t> </a:t>
                      </a:r>
                      <a:r>
                        <a:rPr lang="en-US" sz="1400" i="1" dirty="0" err="1">
                          <a:solidFill>
                            <a:srgbClr val="0070C0"/>
                          </a:solidFill>
                          <a:effectLst/>
                        </a:rPr>
                        <a:t>dat</a:t>
                      </a:r>
                      <a:r>
                        <a:rPr lang="en-US" sz="1400" i="1" dirty="0">
                          <a:solidFill>
                            <a:srgbClr val="0070C0"/>
                          </a:solidFill>
                          <a:effectLst/>
                        </a:rPr>
                        <a:t> </a:t>
                      </a:r>
                      <a:r>
                        <a:rPr lang="en-US" sz="1400" i="1" dirty="0" err="1">
                          <a:solidFill>
                            <a:srgbClr val="0070C0"/>
                          </a:solidFill>
                          <a:effectLst/>
                        </a:rPr>
                        <a:t>dit</a:t>
                      </a:r>
                      <a:r>
                        <a:rPr lang="en-US" sz="1400" i="1" dirty="0">
                          <a:solidFill>
                            <a:srgbClr val="0070C0"/>
                          </a:solidFill>
                          <a:effectLst/>
                        </a:rPr>
                        <a:t> tot </a:t>
                      </a:r>
                      <a:r>
                        <a:rPr lang="en-US" sz="1400" i="1" dirty="0" err="1">
                          <a:solidFill>
                            <a:srgbClr val="0070C0"/>
                          </a:solidFill>
                          <a:effectLst/>
                        </a:rPr>
                        <a:t>julle</a:t>
                      </a:r>
                      <a:r>
                        <a:rPr lang="en-US" sz="1400" i="1" dirty="0">
                          <a:solidFill>
                            <a:srgbClr val="0070C0"/>
                          </a:solidFill>
                          <a:effectLst/>
                        </a:rPr>
                        <a:t> </a:t>
                      </a:r>
                      <a:r>
                        <a:rPr lang="en-US" sz="1400" i="1" dirty="0" err="1">
                          <a:solidFill>
                            <a:srgbClr val="0070C0"/>
                          </a:solidFill>
                          <a:effectLst/>
                        </a:rPr>
                        <a:t>voordeel</a:t>
                      </a:r>
                      <a:r>
                        <a:rPr lang="en-US" sz="1400" i="1" dirty="0">
                          <a:solidFill>
                            <a:srgbClr val="0070C0"/>
                          </a:solidFill>
                          <a:effectLst/>
                        </a:rPr>
                        <a:t> is </a:t>
                      </a:r>
                      <a:r>
                        <a:rPr lang="en-US" sz="1400" i="1" dirty="0" err="1">
                          <a:solidFill>
                            <a:srgbClr val="0070C0"/>
                          </a:solidFill>
                          <a:effectLst/>
                        </a:rPr>
                        <a:t>dat</a:t>
                      </a:r>
                      <a:r>
                        <a:rPr lang="en-US" sz="1400" i="1" dirty="0">
                          <a:solidFill>
                            <a:srgbClr val="0070C0"/>
                          </a:solidFill>
                          <a:effectLst/>
                        </a:rPr>
                        <a:t> </a:t>
                      </a:r>
                      <a:r>
                        <a:rPr lang="en-US" sz="1400" i="1" dirty="0" err="1">
                          <a:solidFill>
                            <a:srgbClr val="0070C0"/>
                          </a:solidFill>
                          <a:effectLst/>
                        </a:rPr>
                        <a:t>een</a:t>
                      </a:r>
                      <a:r>
                        <a:rPr lang="en-US" sz="1400" i="1" dirty="0">
                          <a:solidFill>
                            <a:srgbClr val="0070C0"/>
                          </a:solidFill>
                          <a:effectLst/>
                        </a:rPr>
                        <a:t> man </a:t>
                      </a:r>
                      <a:r>
                        <a:rPr lang="en-US" sz="1400" i="1" dirty="0" err="1">
                          <a:solidFill>
                            <a:srgbClr val="0070C0"/>
                          </a:solidFill>
                          <a:effectLst/>
                        </a:rPr>
                        <a:t>vir</a:t>
                      </a:r>
                      <a:r>
                        <a:rPr lang="en-US" sz="1400" i="1" dirty="0">
                          <a:solidFill>
                            <a:srgbClr val="0070C0"/>
                          </a:solidFill>
                          <a:effectLst/>
                        </a:rPr>
                        <a:t> die volk </a:t>
                      </a:r>
                      <a:r>
                        <a:rPr lang="en-US" sz="1400" i="1" dirty="0" err="1">
                          <a:solidFill>
                            <a:srgbClr val="0070C0"/>
                          </a:solidFill>
                          <a:effectLst/>
                        </a:rPr>
                        <a:t>sterwe</a:t>
                      </a:r>
                      <a:r>
                        <a:rPr lang="en-US" sz="1400" i="1" dirty="0">
                          <a:solidFill>
                            <a:srgbClr val="0070C0"/>
                          </a:solidFill>
                          <a:effectLst/>
                        </a:rPr>
                        <a:t> </a:t>
                      </a:r>
                      <a:r>
                        <a:rPr lang="en-US" sz="1400" i="1" dirty="0" err="1">
                          <a:solidFill>
                            <a:srgbClr val="0070C0"/>
                          </a:solidFill>
                          <a:effectLst/>
                        </a:rPr>
                        <a:t>en</a:t>
                      </a:r>
                      <a:r>
                        <a:rPr lang="en-US" sz="1400" i="1" dirty="0">
                          <a:solidFill>
                            <a:srgbClr val="0070C0"/>
                          </a:solidFill>
                          <a:effectLst/>
                        </a:rPr>
                        <a:t> </a:t>
                      </a:r>
                      <a:r>
                        <a:rPr lang="en-US" sz="1400" i="1" dirty="0" err="1">
                          <a:solidFill>
                            <a:srgbClr val="0070C0"/>
                          </a:solidFill>
                          <a:effectLst/>
                        </a:rPr>
                        <a:t>nie</a:t>
                      </a:r>
                      <a:r>
                        <a:rPr lang="en-US" sz="1400" i="1" dirty="0">
                          <a:solidFill>
                            <a:srgbClr val="0070C0"/>
                          </a:solidFill>
                          <a:effectLst/>
                        </a:rPr>
                        <a:t> die hele </a:t>
                      </a:r>
                      <a:r>
                        <a:rPr lang="en-US" sz="1400" i="1" dirty="0" err="1">
                          <a:solidFill>
                            <a:srgbClr val="0070C0"/>
                          </a:solidFill>
                          <a:effectLst/>
                        </a:rPr>
                        <a:t>nasie</a:t>
                      </a:r>
                      <a:r>
                        <a:rPr lang="en-US" sz="1400" i="1" dirty="0">
                          <a:solidFill>
                            <a:srgbClr val="0070C0"/>
                          </a:solidFill>
                          <a:effectLst/>
                        </a:rPr>
                        <a:t> </a:t>
                      </a:r>
                      <a:r>
                        <a:rPr lang="en-US" sz="1400" i="1" dirty="0" err="1">
                          <a:solidFill>
                            <a:srgbClr val="0070C0"/>
                          </a:solidFill>
                          <a:effectLst/>
                        </a:rPr>
                        <a:t>verlore</a:t>
                      </a:r>
                      <a:r>
                        <a:rPr lang="en-US" sz="1400" i="1" dirty="0">
                          <a:solidFill>
                            <a:srgbClr val="0070C0"/>
                          </a:solidFill>
                          <a:effectLst/>
                        </a:rPr>
                        <a:t> </a:t>
                      </a:r>
                      <a:r>
                        <a:rPr lang="en-US" sz="1400" i="1" dirty="0" err="1">
                          <a:solidFill>
                            <a:srgbClr val="0070C0"/>
                          </a:solidFill>
                          <a:effectLst/>
                        </a:rPr>
                        <a:t>gaan</a:t>
                      </a:r>
                      <a:r>
                        <a:rPr lang="en-US" sz="1400" i="1" dirty="0">
                          <a:solidFill>
                            <a:srgbClr val="0070C0"/>
                          </a:solidFill>
                          <a:effectLst/>
                        </a:rPr>
                        <a:t> </a:t>
                      </a:r>
                      <a:r>
                        <a:rPr lang="en-US" sz="1400" i="1" dirty="0" err="1">
                          <a:solidFill>
                            <a:srgbClr val="0070C0"/>
                          </a:solidFill>
                          <a:effectLst/>
                        </a:rPr>
                        <a:t>nie</a:t>
                      </a:r>
                      <a:r>
                        <a:rPr lang="en-US" sz="1400" i="1" dirty="0">
                          <a:solidFill>
                            <a:srgbClr val="0070C0"/>
                          </a:solidFill>
                          <a:effectLst/>
                        </a:rPr>
                        <a:t>. </a:t>
                      </a:r>
                      <a:r>
                        <a:rPr lang="en-US" sz="1400" i="1" baseline="30000" dirty="0">
                          <a:solidFill>
                            <a:srgbClr val="0070C0"/>
                          </a:solidFill>
                          <a:effectLst/>
                        </a:rPr>
                        <a:t>51</a:t>
                      </a:r>
                      <a:r>
                        <a:rPr lang="en-US" sz="1400" i="1" dirty="0">
                          <a:solidFill>
                            <a:srgbClr val="0070C0"/>
                          </a:solidFill>
                          <a:effectLst/>
                        </a:rPr>
                        <a:t>Dit het </a:t>
                      </a:r>
                      <a:r>
                        <a:rPr lang="en-US" sz="1400" i="1" dirty="0" err="1">
                          <a:solidFill>
                            <a:srgbClr val="0070C0"/>
                          </a:solidFill>
                          <a:effectLst/>
                        </a:rPr>
                        <a:t>hy</a:t>
                      </a:r>
                      <a:r>
                        <a:rPr lang="en-US" sz="1400" i="1" dirty="0">
                          <a:solidFill>
                            <a:srgbClr val="0070C0"/>
                          </a:solidFill>
                          <a:effectLst/>
                        </a:rPr>
                        <a:t> </a:t>
                      </a:r>
                      <a:r>
                        <a:rPr lang="en-US" sz="1400" i="1" dirty="0" err="1">
                          <a:solidFill>
                            <a:srgbClr val="0070C0"/>
                          </a:solidFill>
                          <a:effectLst/>
                        </a:rPr>
                        <a:t>nie</a:t>
                      </a:r>
                      <a:r>
                        <a:rPr lang="en-US" sz="1400" i="1" dirty="0">
                          <a:solidFill>
                            <a:srgbClr val="0070C0"/>
                          </a:solidFill>
                          <a:effectLst/>
                        </a:rPr>
                        <a:t> </a:t>
                      </a:r>
                      <a:r>
                        <a:rPr lang="en-US" sz="1400" i="1" dirty="0" err="1">
                          <a:solidFill>
                            <a:srgbClr val="0070C0"/>
                          </a:solidFill>
                          <a:effectLst/>
                        </a:rPr>
                        <a:t>uit</a:t>
                      </a:r>
                      <a:r>
                        <a:rPr lang="en-US" sz="1400" i="1" dirty="0">
                          <a:solidFill>
                            <a:srgbClr val="0070C0"/>
                          </a:solidFill>
                          <a:effectLst/>
                        </a:rPr>
                        <a:t> </a:t>
                      </a:r>
                      <a:r>
                        <a:rPr lang="en-US" sz="1400" i="1" dirty="0" err="1">
                          <a:solidFill>
                            <a:srgbClr val="0070C0"/>
                          </a:solidFill>
                          <a:effectLst/>
                        </a:rPr>
                        <a:t>sy</a:t>
                      </a:r>
                      <a:r>
                        <a:rPr lang="en-US" sz="1400" i="1" dirty="0">
                          <a:solidFill>
                            <a:srgbClr val="0070C0"/>
                          </a:solidFill>
                          <a:effectLst/>
                        </a:rPr>
                        <a:t> </a:t>
                      </a:r>
                      <a:r>
                        <a:rPr lang="en-US" sz="1400" i="1" dirty="0" err="1">
                          <a:solidFill>
                            <a:srgbClr val="0070C0"/>
                          </a:solidFill>
                          <a:effectLst/>
                        </a:rPr>
                        <a:t>eie</a:t>
                      </a:r>
                      <a:r>
                        <a:rPr lang="en-US" sz="1400" i="1" dirty="0">
                          <a:solidFill>
                            <a:srgbClr val="0070C0"/>
                          </a:solidFill>
                          <a:effectLst/>
                        </a:rPr>
                        <a:t> </a:t>
                      </a:r>
                      <a:r>
                        <a:rPr lang="en-US" sz="1400" i="1" dirty="0" err="1">
                          <a:solidFill>
                            <a:srgbClr val="0070C0"/>
                          </a:solidFill>
                          <a:effectLst/>
                        </a:rPr>
                        <a:t>gesê</a:t>
                      </a:r>
                      <a:r>
                        <a:rPr lang="en-US" sz="1400" i="1" dirty="0">
                          <a:solidFill>
                            <a:srgbClr val="0070C0"/>
                          </a:solidFill>
                          <a:effectLst/>
                        </a:rPr>
                        <a:t> </a:t>
                      </a:r>
                      <a:r>
                        <a:rPr lang="en-US" sz="1400" i="1" dirty="0" err="1">
                          <a:solidFill>
                            <a:srgbClr val="0070C0"/>
                          </a:solidFill>
                          <a:effectLst/>
                        </a:rPr>
                        <a:t>nie</a:t>
                      </a:r>
                      <a:r>
                        <a:rPr lang="en-US" sz="1400" i="1" dirty="0">
                          <a:solidFill>
                            <a:srgbClr val="0070C0"/>
                          </a:solidFill>
                          <a:effectLst/>
                        </a:rPr>
                        <a:t>, maar </a:t>
                      </a:r>
                      <a:r>
                        <a:rPr lang="en-US" sz="1400" i="1" dirty="0" err="1">
                          <a:solidFill>
                            <a:srgbClr val="0070C0"/>
                          </a:solidFill>
                          <a:effectLst/>
                        </a:rPr>
                        <a:t>omdat</a:t>
                      </a:r>
                      <a:r>
                        <a:rPr lang="en-US" sz="1400" i="1" dirty="0">
                          <a:solidFill>
                            <a:srgbClr val="0070C0"/>
                          </a:solidFill>
                          <a:effectLst/>
                        </a:rPr>
                        <a:t> </a:t>
                      </a:r>
                      <a:r>
                        <a:rPr lang="en-US" sz="1400" i="1" dirty="0" err="1">
                          <a:solidFill>
                            <a:srgbClr val="0070C0"/>
                          </a:solidFill>
                          <a:effectLst/>
                        </a:rPr>
                        <a:t>hy</a:t>
                      </a:r>
                      <a:r>
                        <a:rPr lang="en-US" sz="1400" i="1" dirty="0">
                          <a:solidFill>
                            <a:srgbClr val="0070C0"/>
                          </a:solidFill>
                          <a:effectLst/>
                        </a:rPr>
                        <a:t> </a:t>
                      </a:r>
                      <a:r>
                        <a:rPr lang="en-US" sz="1400" i="1" dirty="0" err="1">
                          <a:solidFill>
                            <a:srgbClr val="0070C0"/>
                          </a:solidFill>
                          <a:effectLst/>
                        </a:rPr>
                        <a:t>daardie</a:t>
                      </a:r>
                      <a:r>
                        <a:rPr lang="en-US" sz="1400" i="1" dirty="0">
                          <a:solidFill>
                            <a:srgbClr val="0070C0"/>
                          </a:solidFill>
                          <a:effectLst/>
                        </a:rPr>
                        <a:t> </a:t>
                      </a:r>
                      <a:r>
                        <a:rPr lang="en-US" sz="1400" i="1" dirty="0" err="1">
                          <a:solidFill>
                            <a:srgbClr val="0070C0"/>
                          </a:solidFill>
                          <a:effectLst/>
                        </a:rPr>
                        <a:t>jaar</a:t>
                      </a:r>
                      <a:r>
                        <a:rPr lang="en-US" sz="1400" i="1" dirty="0">
                          <a:solidFill>
                            <a:srgbClr val="0070C0"/>
                          </a:solidFill>
                          <a:effectLst/>
                        </a:rPr>
                        <a:t> </a:t>
                      </a:r>
                      <a:r>
                        <a:rPr lang="en-US" sz="1400" i="1" dirty="0" err="1">
                          <a:solidFill>
                            <a:srgbClr val="0070C0"/>
                          </a:solidFill>
                          <a:effectLst/>
                        </a:rPr>
                        <a:t>hoëpriester</a:t>
                      </a:r>
                      <a:r>
                        <a:rPr lang="en-US" sz="1400" i="1" dirty="0">
                          <a:solidFill>
                            <a:srgbClr val="0070C0"/>
                          </a:solidFill>
                          <a:effectLst/>
                        </a:rPr>
                        <a:t> was, het </a:t>
                      </a:r>
                      <a:r>
                        <a:rPr lang="en-US" sz="1400" i="1" dirty="0" err="1">
                          <a:solidFill>
                            <a:srgbClr val="0070C0"/>
                          </a:solidFill>
                          <a:effectLst/>
                        </a:rPr>
                        <a:t>hy</a:t>
                      </a:r>
                      <a:r>
                        <a:rPr lang="en-US" sz="1400" i="1" dirty="0">
                          <a:solidFill>
                            <a:srgbClr val="0070C0"/>
                          </a:solidFill>
                          <a:effectLst/>
                        </a:rPr>
                        <a:t> </a:t>
                      </a:r>
                      <a:r>
                        <a:rPr lang="en-US" sz="1400" i="1" dirty="0" err="1">
                          <a:solidFill>
                            <a:srgbClr val="0070C0"/>
                          </a:solidFill>
                          <a:effectLst/>
                        </a:rPr>
                        <a:t>geprofeteer</a:t>
                      </a:r>
                      <a:r>
                        <a:rPr lang="en-US" sz="1400" i="1" dirty="0">
                          <a:solidFill>
                            <a:srgbClr val="0070C0"/>
                          </a:solidFill>
                          <a:effectLst/>
                        </a:rPr>
                        <a:t> </a:t>
                      </a:r>
                      <a:r>
                        <a:rPr lang="en-US" sz="1400" i="1" dirty="0" err="1">
                          <a:solidFill>
                            <a:srgbClr val="0070C0"/>
                          </a:solidFill>
                          <a:effectLst/>
                        </a:rPr>
                        <a:t>dat</a:t>
                      </a:r>
                      <a:r>
                        <a:rPr lang="en-US" sz="1400" i="1" dirty="0">
                          <a:solidFill>
                            <a:srgbClr val="0070C0"/>
                          </a:solidFill>
                          <a:effectLst/>
                        </a:rPr>
                        <a:t> Jesus </a:t>
                      </a:r>
                      <a:r>
                        <a:rPr lang="en-US" sz="1400" i="1" dirty="0" err="1">
                          <a:solidFill>
                            <a:srgbClr val="0070C0"/>
                          </a:solidFill>
                          <a:effectLst/>
                        </a:rPr>
                        <a:t>vir</a:t>
                      </a:r>
                      <a:r>
                        <a:rPr lang="en-US" sz="1400" i="1" dirty="0">
                          <a:solidFill>
                            <a:srgbClr val="0070C0"/>
                          </a:solidFill>
                          <a:effectLst/>
                        </a:rPr>
                        <a:t> die </a:t>
                      </a:r>
                      <a:r>
                        <a:rPr lang="en-US" sz="1400" i="1" dirty="0" err="1">
                          <a:solidFill>
                            <a:srgbClr val="0070C0"/>
                          </a:solidFill>
                          <a:effectLst/>
                        </a:rPr>
                        <a:t>nasie</a:t>
                      </a:r>
                      <a:r>
                        <a:rPr lang="en-US" sz="1400" i="1" dirty="0">
                          <a:solidFill>
                            <a:srgbClr val="0070C0"/>
                          </a:solidFill>
                          <a:effectLst/>
                        </a:rPr>
                        <a:t> sou </a:t>
                      </a:r>
                      <a:r>
                        <a:rPr lang="en-US" sz="1400" i="1" dirty="0" err="1">
                          <a:solidFill>
                            <a:srgbClr val="0070C0"/>
                          </a:solidFill>
                          <a:effectLst/>
                        </a:rPr>
                        <a:t>sterwe</a:t>
                      </a:r>
                      <a:r>
                        <a:rPr lang="en-US" sz="1400" i="1" dirty="0">
                          <a:solidFill>
                            <a:srgbClr val="0070C0"/>
                          </a:solidFill>
                          <a:effectLst/>
                        </a:rPr>
                        <a:t>.’”</a:t>
                      </a:r>
                      <a:endParaRPr lang="en-ZA" sz="1400" i="1" dirty="0">
                        <a:solidFill>
                          <a:srgbClr val="0070C0"/>
                        </a:solidFill>
                        <a:effectLst/>
                      </a:endParaRPr>
                    </a:p>
                    <a:p>
                      <a:pPr algn="just"/>
                      <a:r>
                        <a:rPr lang="en-US" sz="1400" dirty="0" err="1">
                          <a:solidFill>
                            <a:schemeClr val="tx1"/>
                          </a:solidFill>
                          <a:effectLst/>
                        </a:rPr>
                        <a:t>Matteus</a:t>
                      </a:r>
                      <a:r>
                        <a:rPr lang="en-US" sz="1400" dirty="0">
                          <a:solidFill>
                            <a:schemeClr val="tx1"/>
                          </a:solidFill>
                          <a:effectLst/>
                        </a:rPr>
                        <a:t> </a:t>
                      </a:r>
                      <a:r>
                        <a:rPr lang="en-US" sz="1400" dirty="0" err="1">
                          <a:solidFill>
                            <a:schemeClr val="tx1"/>
                          </a:solidFill>
                          <a:effectLst/>
                        </a:rPr>
                        <a:t>bevestig</a:t>
                      </a:r>
                      <a:r>
                        <a:rPr lang="en-US" sz="1400" dirty="0">
                          <a:solidFill>
                            <a:schemeClr val="tx1"/>
                          </a:solidFill>
                          <a:effectLst/>
                        </a:rPr>
                        <a:t> </a:t>
                      </a:r>
                      <a:r>
                        <a:rPr lang="en-US" sz="1400" dirty="0" err="1">
                          <a:solidFill>
                            <a:schemeClr val="tx1"/>
                          </a:solidFill>
                          <a:effectLst/>
                        </a:rPr>
                        <a:t>dat</a:t>
                      </a:r>
                      <a:r>
                        <a:rPr lang="en-US" sz="1400" dirty="0">
                          <a:solidFill>
                            <a:schemeClr val="tx1"/>
                          </a:solidFill>
                          <a:effectLst/>
                        </a:rPr>
                        <a:t> </a:t>
                      </a:r>
                      <a:r>
                        <a:rPr lang="en-US" sz="1400" dirty="0" err="1">
                          <a:solidFill>
                            <a:schemeClr val="tx1"/>
                          </a:solidFill>
                          <a:effectLst/>
                        </a:rPr>
                        <a:t>hy</a:t>
                      </a:r>
                      <a:r>
                        <a:rPr lang="en-US" sz="1400" dirty="0">
                          <a:solidFill>
                            <a:schemeClr val="tx1"/>
                          </a:solidFill>
                          <a:effectLst/>
                        </a:rPr>
                        <a:t> </a:t>
                      </a:r>
                      <a:r>
                        <a:rPr lang="en-US" sz="1400" dirty="0" err="1">
                          <a:solidFill>
                            <a:schemeClr val="tx1"/>
                          </a:solidFill>
                          <a:effectLst/>
                        </a:rPr>
                        <a:t>oor</a:t>
                      </a:r>
                      <a:r>
                        <a:rPr lang="en-US" sz="1400" dirty="0">
                          <a:solidFill>
                            <a:schemeClr val="tx1"/>
                          </a:solidFill>
                          <a:effectLst/>
                        </a:rPr>
                        <a:t> Jesus </a:t>
                      </a:r>
                      <a:r>
                        <a:rPr lang="en-US" sz="1400" dirty="0" err="1">
                          <a:solidFill>
                            <a:schemeClr val="tx1"/>
                          </a:solidFill>
                          <a:effectLst/>
                        </a:rPr>
                        <a:t>getuig</a:t>
                      </a:r>
                      <a:r>
                        <a:rPr lang="en-US" sz="1400" dirty="0">
                          <a:solidFill>
                            <a:schemeClr val="tx1"/>
                          </a:solidFill>
                          <a:effectLst/>
                        </a:rPr>
                        <a:t>: </a:t>
                      </a:r>
                      <a:r>
                        <a:rPr lang="en-US" sz="1400" dirty="0" err="1">
                          <a:solidFill>
                            <a:srgbClr val="0070C0"/>
                          </a:solidFill>
                          <a:effectLst/>
                        </a:rPr>
                        <a:t>Matteus</a:t>
                      </a:r>
                      <a:r>
                        <a:rPr lang="en-US" sz="1400" dirty="0">
                          <a:solidFill>
                            <a:srgbClr val="0070C0"/>
                          </a:solidFill>
                          <a:effectLst/>
                        </a:rPr>
                        <a:t> 8:17: </a:t>
                      </a:r>
                      <a:r>
                        <a:rPr lang="en-US" sz="1400" i="1" dirty="0">
                          <a:solidFill>
                            <a:srgbClr val="0070C0"/>
                          </a:solidFill>
                          <a:effectLst/>
                        </a:rPr>
                        <a:t>“So is </a:t>
                      </a:r>
                      <a:r>
                        <a:rPr lang="en-US" sz="1400" i="1" dirty="0" err="1">
                          <a:solidFill>
                            <a:srgbClr val="0070C0"/>
                          </a:solidFill>
                          <a:effectLst/>
                        </a:rPr>
                        <a:t>vervul</a:t>
                      </a:r>
                      <a:r>
                        <a:rPr lang="en-US" sz="1400" i="1" dirty="0">
                          <a:solidFill>
                            <a:srgbClr val="0070C0"/>
                          </a:solidFill>
                          <a:effectLst/>
                        </a:rPr>
                        <a:t> wat </a:t>
                      </a:r>
                      <a:r>
                        <a:rPr lang="en-US" sz="1400" i="1" dirty="0" err="1">
                          <a:solidFill>
                            <a:srgbClr val="0070C0"/>
                          </a:solidFill>
                          <a:effectLst/>
                        </a:rPr>
                        <a:t>deur</a:t>
                      </a:r>
                      <a:r>
                        <a:rPr lang="en-US" sz="1400" i="1" dirty="0">
                          <a:solidFill>
                            <a:srgbClr val="0070C0"/>
                          </a:solidFill>
                          <a:effectLst/>
                        </a:rPr>
                        <a:t> die </a:t>
                      </a:r>
                      <a:r>
                        <a:rPr lang="en-US" sz="1400" i="1" dirty="0" err="1">
                          <a:solidFill>
                            <a:srgbClr val="0070C0"/>
                          </a:solidFill>
                          <a:effectLst/>
                        </a:rPr>
                        <a:t>profeet</a:t>
                      </a:r>
                      <a:r>
                        <a:rPr lang="en-US" sz="1400" i="1" dirty="0">
                          <a:solidFill>
                            <a:srgbClr val="0070C0"/>
                          </a:solidFill>
                          <a:effectLst/>
                        </a:rPr>
                        <a:t> Jesaja </a:t>
                      </a:r>
                      <a:r>
                        <a:rPr lang="en-US" sz="1400" i="1" dirty="0" err="1">
                          <a:solidFill>
                            <a:srgbClr val="0070C0"/>
                          </a:solidFill>
                          <a:effectLst/>
                        </a:rPr>
                        <a:t>gesê</a:t>
                      </a:r>
                      <a:r>
                        <a:rPr lang="en-US" sz="1400" i="1" dirty="0">
                          <a:solidFill>
                            <a:srgbClr val="0070C0"/>
                          </a:solidFill>
                          <a:effectLst/>
                        </a:rPr>
                        <a:t> is: ‘ Hy het </a:t>
                      </a:r>
                      <a:r>
                        <a:rPr lang="en-US" sz="1400" i="1" dirty="0" err="1">
                          <a:solidFill>
                            <a:srgbClr val="0070C0"/>
                          </a:solidFill>
                          <a:effectLst/>
                        </a:rPr>
                        <a:t>ons</a:t>
                      </a:r>
                      <a:r>
                        <a:rPr lang="en-US" sz="1400" i="1" dirty="0">
                          <a:solidFill>
                            <a:srgbClr val="0070C0"/>
                          </a:solidFill>
                          <a:effectLst/>
                        </a:rPr>
                        <a:t> </a:t>
                      </a:r>
                      <a:r>
                        <a:rPr lang="en-US" sz="1400" i="1" dirty="0" err="1">
                          <a:solidFill>
                            <a:srgbClr val="0070C0"/>
                          </a:solidFill>
                          <a:effectLst/>
                        </a:rPr>
                        <a:t>lyding</a:t>
                      </a:r>
                      <a:r>
                        <a:rPr lang="en-US" sz="1400" i="1" dirty="0">
                          <a:solidFill>
                            <a:srgbClr val="0070C0"/>
                          </a:solidFill>
                          <a:effectLst/>
                        </a:rPr>
                        <a:t> op </a:t>
                      </a:r>
                      <a:r>
                        <a:rPr lang="en-US" sz="1400" i="1" dirty="0" err="1">
                          <a:solidFill>
                            <a:srgbClr val="0070C0"/>
                          </a:solidFill>
                          <a:effectLst/>
                        </a:rPr>
                        <a:t>Hom</a:t>
                      </a:r>
                      <a:r>
                        <a:rPr lang="en-US" sz="1400" i="1" dirty="0">
                          <a:solidFill>
                            <a:srgbClr val="0070C0"/>
                          </a:solidFill>
                          <a:effectLst/>
                        </a:rPr>
                        <a:t> </a:t>
                      </a:r>
                      <a:r>
                        <a:rPr lang="en-US" sz="1400" i="1" dirty="0" err="1">
                          <a:solidFill>
                            <a:srgbClr val="0070C0"/>
                          </a:solidFill>
                          <a:effectLst/>
                        </a:rPr>
                        <a:t>geneem</a:t>
                      </a:r>
                      <a:r>
                        <a:rPr lang="en-US" sz="1400" i="1" dirty="0">
                          <a:solidFill>
                            <a:srgbClr val="0070C0"/>
                          </a:solidFill>
                          <a:effectLst/>
                        </a:rPr>
                        <a:t>, </a:t>
                      </a:r>
                      <a:r>
                        <a:rPr lang="en-US" sz="1400" i="1" dirty="0" err="1">
                          <a:solidFill>
                            <a:srgbClr val="0070C0"/>
                          </a:solidFill>
                          <a:effectLst/>
                        </a:rPr>
                        <a:t>ons</a:t>
                      </a:r>
                      <a:r>
                        <a:rPr lang="en-US" sz="1400" i="1" dirty="0">
                          <a:solidFill>
                            <a:srgbClr val="0070C0"/>
                          </a:solidFill>
                          <a:effectLst/>
                        </a:rPr>
                        <a:t> </a:t>
                      </a:r>
                      <a:r>
                        <a:rPr lang="en-US" sz="1400" i="1" dirty="0" err="1">
                          <a:solidFill>
                            <a:srgbClr val="0070C0"/>
                          </a:solidFill>
                          <a:effectLst/>
                        </a:rPr>
                        <a:t>siektes</a:t>
                      </a:r>
                      <a:r>
                        <a:rPr lang="en-US" sz="1400" i="1" dirty="0">
                          <a:solidFill>
                            <a:srgbClr val="0070C0"/>
                          </a:solidFill>
                          <a:effectLst/>
                        </a:rPr>
                        <a:t> het Hy </a:t>
                      </a:r>
                      <a:r>
                        <a:rPr lang="en-US" sz="1400" i="1" dirty="0" err="1">
                          <a:solidFill>
                            <a:srgbClr val="0070C0"/>
                          </a:solidFill>
                          <a:effectLst/>
                        </a:rPr>
                        <a:t>gedra</a:t>
                      </a:r>
                      <a:r>
                        <a:rPr lang="en-US" sz="1400" i="1" dirty="0">
                          <a:solidFill>
                            <a:srgbClr val="0070C0"/>
                          </a:solidFill>
                          <a:effectLst/>
                        </a:rPr>
                        <a:t>.’”</a:t>
                      </a:r>
                      <a:endParaRPr lang="en-ZA" sz="1400" i="1" dirty="0">
                        <a:solidFill>
                          <a:srgbClr val="0070C0"/>
                        </a:solidFill>
                        <a:effectLst/>
                      </a:endParaRPr>
                    </a:p>
                    <a:p>
                      <a:pPr algn="just"/>
                      <a:r>
                        <a:rPr lang="en-US" sz="1400" dirty="0" err="1">
                          <a:solidFill>
                            <a:schemeClr val="tx1"/>
                          </a:solidFill>
                          <a:effectLst/>
                        </a:rPr>
                        <a:t>Selfs</a:t>
                      </a:r>
                      <a:r>
                        <a:rPr lang="en-US" sz="1400" dirty="0">
                          <a:solidFill>
                            <a:schemeClr val="tx1"/>
                          </a:solidFill>
                          <a:effectLst/>
                        </a:rPr>
                        <a:t> die </a:t>
                      </a:r>
                      <a:r>
                        <a:rPr lang="en-US" sz="1400" dirty="0" err="1">
                          <a:solidFill>
                            <a:schemeClr val="tx1"/>
                          </a:solidFill>
                          <a:effectLst/>
                        </a:rPr>
                        <a:t>plek</a:t>
                      </a:r>
                      <a:r>
                        <a:rPr lang="en-US" sz="1400" dirty="0">
                          <a:solidFill>
                            <a:schemeClr val="tx1"/>
                          </a:solidFill>
                          <a:effectLst/>
                        </a:rPr>
                        <a:t> </a:t>
                      </a:r>
                      <a:r>
                        <a:rPr lang="en-US" sz="1400" dirty="0" err="1">
                          <a:solidFill>
                            <a:schemeClr val="tx1"/>
                          </a:solidFill>
                          <a:effectLst/>
                        </a:rPr>
                        <a:t>waar</a:t>
                      </a:r>
                      <a:r>
                        <a:rPr lang="en-US" sz="1400" dirty="0">
                          <a:solidFill>
                            <a:schemeClr val="tx1"/>
                          </a:solidFill>
                          <a:effectLst/>
                        </a:rPr>
                        <a:t> Jesus </a:t>
                      </a:r>
                      <a:r>
                        <a:rPr lang="en-US" sz="1400" dirty="0" err="1">
                          <a:solidFill>
                            <a:schemeClr val="tx1"/>
                          </a:solidFill>
                          <a:effectLst/>
                        </a:rPr>
                        <a:t>gekruisig</a:t>
                      </a:r>
                      <a:r>
                        <a:rPr lang="en-US" sz="1400" dirty="0">
                          <a:solidFill>
                            <a:schemeClr val="tx1"/>
                          </a:solidFill>
                          <a:effectLst/>
                        </a:rPr>
                        <a:t> is, is </a:t>
                      </a:r>
                      <a:r>
                        <a:rPr lang="en-US" sz="1400" dirty="0" err="1">
                          <a:solidFill>
                            <a:schemeClr val="tx1"/>
                          </a:solidFill>
                          <a:effectLst/>
                        </a:rPr>
                        <a:t>deur</a:t>
                      </a:r>
                      <a:r>
                        <a:rPr lang="en-US" sz="1400" dirty="0">
                          <a:solidFill>
                            <a:schemeClr val="tx1"/>
                          </a:solidFill>
                          <a:effectLst/>
                        </a:rPr>
                        <a:t> die </a:t>
                      </a:r>
                      <a:r>
                        <a:rPr lang="en-US" sz="1400" dirty="0" err="1">
                          <a:solidFill>
                            <a:schemeClr val="tx1"/>
                          </a:solidFill>
                          <a:effectLst/>
                        </a:rPr>
                        <a:t>gebruike</a:t>
                      </a:r>
                      <a:r>
                        <a:rPr lang="en-US" sz="1400" dirty="0">
                          <a:solidFill>
                            <a:schemeClr val="tx1"/>
                          </a:solidFill>
                          <a:effectLst/>
                        </a:rPr>
                        <a:t> van die </a:t>
                      </a:r>
                      <a:r>
                        <a:rPr lang="en-US" sz="1400" dirty="0" err="1">
                          <a:solidFill>
                            <a:schemeClr val="tx1"/>
                          </a:solidFill>
                          <a:effectLst/>
                        </a:rPr>
                        <a:t>ou</a:t>
                      </a:r>
                      <a:r>
                        <a:rPr lang="en-US" sz="1400" dirty="0">
                          <a:solidFill>
                            <a:schemeClr val="tx1"/>
                          </a:solidFill>
                          <a:effectLst/>
                        </a:rPr>
                        <a:t> </a:t>
                      </a:r>
                      <a:r>
                        <a:rPr lang="en-US" sz="1400" dirty="0" err="1">
                          <a:solidFill>
                            <a:schemeClr val="tx1"/>
                          </a:solidFill>
                          <a:effectLst/>
                        </a:rPr>
                        <a:t>verbond</a:t>
                      </a:r>
                      <a:r>
                        <a:rPr lang="en-US" sz="1400" dirty="0">
                          <a:solidFill>
                            <a:schemeClr val="tx1"/>
                          </a:solidFill>
                          <a:effectLst/>
                        </a:rPr>
                        <a:t> </a:t>
                      </a:r>
                      <a:r>
                        <a:rPr lang="en-US" sz="1400" dirty="0" err="1">
                          <a:solidFill>
                            <a:schemeClr val="tx1"/>
                          </a:solidFill>
                          <a:effectLst/>
                        </a:rPr>
                        <a:t>bevestig</a:t>
                      </a:r>
                      <a:r>
                        <a:rPr lang="en-US" sz="1400" dirty="0">
                          <a:solidFill>
                            <a:schemeClr val="tx1"/>
                          </a:solidFill>
                          <a:effectLst/>
                        </a:rPr>
                        <a:t> </a:t>
                      </a:r>
                      <a:r>
                        <a:rPr lang="en-US" sz="1400" dirty="0" err="1">
                          <a:solidFill>
                            <a:schemeClr val="tx1"/>
                          </a:solidFill>
                          <a:effectLst/>
                        </a:rPr>
                        <a:t>en</a:t>
                      </a:r>
                      <a:r>
                        <a:rPr lang="en-US" sz="1400" dirty="0">
                          <a:solidFill>
                            <a:schemeClr val="tx1"/>
                          </a:solidFill>
                          <a:effectLst/>
                        </a:rPr>
                        <a:t> </a:t>
                      </a:r>
                      <a:r>
                        <a:rPr lang="en-US" sz="1400" dirty="0" err="1">
                          <a:solidFill>
                            <a:schemeClr val="tx1"/>
                          </a:solidFill>
                          <a:effectLst/>
                        </a:rPr>
                        <a:t>voorspel</a:t>
                      </a:r>
                      <a:r>
                        <a:rPr lang="en-US" sz="1400" dirty="0">
                          <a:solidFill>
                            <a:schemeClr val="tx1"/>
                          </a:solidFill>
                          <a:effectLst/>
                        </a:rPr>
                        <a:t>. </a:t>
                      </a:r>
                      <a:r>
                        <a:rPr lang="en-US" sz="1400" dirty="0" err="1">
                          <a:solidFill>
                            <a:schemeClr val="tx1"/>
                          </a:solidFill>
                          <a:effectLst/>
                        </a:rPr>
                        <a:t>Sien</a:t>
                      </a:r>
                      <a:r>
                        <a:rPr lang="en-US" sz="1400" dirty="0">
                          <a:solidFill>
                            <a:srgbClr val="0070C0"/>
                          </a:solidFill>
                          <a:effectLst/>
                        </a:rPr>
                        <a:t> Hebreërs 13:11-12 : </a:t>
                      </a:r>
                      <a:r>
                        <a:rPr lang="en-US" sz="1400" i="1" dirty="0">
                          <a:solidFill>
                            <a:srgbClr val="0070C0"/>
                          </a:solidFill>
                          <a:effectLst/>
                        </a:rPr>
                        <a:t>‘</a:t>
                      </a:r>
                      <a:r>
                        <a:rPr lang="en-US" sz="1400" i="1" baseline="30000" dirty="0">
                          <a:solidFill>
                            <a:srgbClr val="0070C0"/>
                          </a:solidFill>
                          <a:effectLst/>
                        </a:rPr>
                        <a:t>11</a:t>
                      </a:r>
                      <a:r>
                        <a:rPr lang="en-US" sz="1400" i="1" dirty="0">
                          <a:solidFill>
                            <a:srgbClr val="0070C0"/>
                          </a:solidFill>
                          <a:effectLst/>
                        </a:rPr>
                        <a:t>Die </a:t>
                      </a:r>
                      <a:r>
                        <a:rPr lang="en-US" sz="1400" i="1" dirty="0" err="1">
                          <a:solidFill>
                            <a:srgbClr val="0070C0"/>
                          </a:solidFill>
                          <a:effectLst/>
                        </a:rPr>
                        <a:t>bloed</a:t>
                      </a:r>
                      <a:r>
                        <a:rPr lang="en-US" sz="1400" i="1" dirty="0">
                          <a:solidFill>
                            <a:srgbClr val="0070C0"/>
                          </a:solidFill>
                          <a:effectLst/>
                        </a:rPr>
                        <a:t> van die </a:t>
                      </a:r>
                      <a:r>
                        <a:rPr lang="en-US" sz="1400" i="1" dirty="0" err="1">
                          <a:solidFill>
                            <a:srgbClr val="0070C0"/>
                          </a:solidFill>
                          <a:effectLst/>
                        </a:rPr>
                        <a:t>offerdiere</a:t>
                      </a:r>
                      <a:r>
                        <a:rPr lang="en-US" sz="1400" i="1" dirty="0">
                          <a:solidFill>
                            <a:srgbClr val="0070C0"/>
                          </a:solidFill>
                          <a:effectLst/>
                        </a:rPr>
                        <a:t> word </a:t>
                      </a:r>
                      <a:r>
                        <a:rPr lang="en-US" sz="1400" i="1" dirty="0" err="1">
                          <a:solidFill>
                            <a:srgbClr val="0070C0"/>
                          </a:solidFill>
                          <a:effectLst/>
                        </a:rPr>
                        <a:t>deur</a:t>
                      </a:r>
                      <a:r>
                        <a:rPr lang="en-US" sz="1400" i="1" dirty="0">
                          <a:solidFill>
                            <a:srgbClr val="0070C0"/>
                          </a:solidFill>
                          <a:effectLst/>
                        </a:rPr>
                        <a:t> die </a:t>
                      </a:r>
                      <a:r>
                        <a:rPr lang="en-US" sz="1400" i="1" dirty="0" err="1">
                          <a:solidFill>
                            <a:srgbClr val="0070C0"/>
                          </a:solidFill>
                          <a:effectLst/>
                        </a:rPr>
                        <a:t>hoëpriester</a:t>
                      </a:r>
                      <a:r>
                        <a:rPr lang="en-US" sz="1400" i="1" dirty="0">
                          <a:solidFill>
                            <a:srgbClr val="0070C0"/>
                          </a:solidFill>
                          <a:effectLst/>
                        </a:rPr>
                        <a:t> in die </a:t>
                      </a:r>
                      <a:r>
                        <a:rPr lang="en-US" sz="1400" i="1" dirty="0" err="1">
                          <a:solidFill>
                            <a:srgbClr val="0070C0"/>
                          </a:solidFill>
                          <a:effectLst/>
                        </a:rPr>
                        <a:t>heiligdom</a:t>
                      </a:r>
                      <a:r>
                        <a:rPr lang="en-US" sz="1400" i="1" dirty="0">
                          <a:solidFill>
                            <a:srgbClr val="0070C0"/>
                          </a:solidFill>
                          <a:effectLst/>
                        </a:rPr>
                        <a:t> </a:t>
                      </a:r>
                      <a:r>
                        <a:rPr lang="en-US" sz="1400" i="1" dirty="0" err="1">
                          <a:solidFill>
                            <a:srgbClr val="0070C0"/>
                          </a:solidFill>
                          <a:effectLst/>
                        </a:rPr>
                        <a:t>ingebring</a:t>
                      </a:r>
                      <a:r>
                        <a:rPr lang="en-US" sz="1400" i="1" dirty="0">
                          <a:solidFill>
                            <a:srgbClr val="0070C0"/>
                          </a:solidFill>
                          <a:effectLst/>
                        </a:rPr>
                        <a:t> </a:t>
                      </a:r>
                      <a:r>
                        <a:rPr lang="en-US" sz="1400" i="1" dirty="0" err="1">
                          <a:solidFill>
                            <a:srgbClr val="0070C0"/>
                          </a:solidFill>
                          <a:effectLst/>
                        </a:rPr>
                        <a:t>vir</a:t>
                      </a:r>
                      <a:r>
                        <a:rPr lang="en-US" sz="1400" i="1" dirty="0">
                          <a:solidFill>
                            <a:srgbClr val="0070C0"/>
                          </a:solidFill>
                          <a:effectLst/>
                        </a:rPr>
                        <a:t> die sonde, maar </a:t>
                      </a:r>
                      <a:r>
                        <a:rPr lang="en-US" sz="1400" i="1" dirty="0" err="1">
                          <a:solidFill>
                            <a:srgbClr val="0070C0"/>
                          </a:solidFill>
                          <a:effectLst/>
                        </a:rPr>
                        <a:t>hulle</a:t>
                      </a:r>
                      <a:r>
                        <a:rPr lang="en-US" sz="1400" i="1" dirty="0">
                          <a:solidFill>
                            <a:srgbClr val="0070C0"/>
                          </a:solidFill>
                          <a:effectLst/>
                        </a:rPr>
                        <a:t> </a:t>
                      </a:r>
                      <a:r>
                        <a:rPr lang="en-US" sz="1400" i="1" dirty="0" err="1">
                          <a:solidFill>
                            <a:srgbClr val="0070C0"/>
                          </a:solidFill>
                          <a:effectLst/>
                        </a:rPr>
                        <a:t>liggame</a:t>
                      </a:r>
                      <a:r>
                        <a:rPr lang="en-US" sz="1400" i="1" dirty="0">
                          <a:solidFill>
                            <a:srgbClr val="0070C0"/>
                          </a:solidFill>
                          <a:effectLst/>
                        </a:rPr>
                        <a:t> word </a:t>
                      </a:r>
                      <a:r>
                        <a:rPr lang="en-US" sz="1400" i="1" dirty="0" err="1">
                          <a:solidFill>
                            <a:srgbClr val="0070C0"/>
                          </a:solidFill>
                          <a:effectLst/>
                        </a:rPr>
                        <a:t>buitekant</a:t>
                      </a:r>
                      <a:r>
                        <a:rPr lang="en-US" sz="1400" i="1" dirty="0">
                          <a:solidFill>
                            <a:srgbClr val="0070C0"/>
                          </a:solidFill>
                          <a:effectLst/>
                        </a:rPr>
                        <a:t> die </a:t>
                      </a:r>
                      <a:r>
                        <a:rPr lang="en-US" sz="1400" i="1" dirty="0" err="1">
                          <a:solidFill>
                            <a:srgbClr val="0070C0"/>
                          </a:solidFill>
                          <a:effectLst/>
                        </a:rPr>
                        <a:t>laer</a:t>
                      </a:r>
                      <a:r>
                        <a:rPr lang="en-US" sz="1400" i="1" dirty="0">
                          <a:solidFill>
                            <a:srgbClr val="0070C0"/>
                          </a:solidFill>
                          <a:effectLst/>
                        </a:rPr>
                        <a:t> </a:t>
                      </a:r>
                      <a:r>
                        <a:rPr lang="en-US" sz="1400" i="1" dirty="0" err="1">
                          <a:solidFill>
                            <a:srgbClr val="0070C0"/>
                          </a:solidFill>
                          <a:effectLst/>
                        </a:rPr>
                        <a:t>verbrand</a:t>
                      </a:r>
                      <a:r>
                        <a:rPr lang="en-US" sz="1400" i="1" dirty="0">
                          <a:solidFill>
                            <a:srgbClr val="0070C0"/>
                          </a:solidFill>
                          <a:effectLst/>
                        </a:rPr>
                        <a:t>. </a:t>
                      </a:r>
                      <a:r>
                        <a:rPr lang="en-US" sz="1400" i="1" baseline="30000" dirty="0">
                          <a:solidFill>
                            <a:srgbClr val="0070C0"/>
                          </a:solidFill>
                          <a:effectLst/>
                        </a:rPr>
                        <a:t>12</a:t>
                      </a:r>
                      <a:r>
                        <a:rPr lang="en-US" sz="1400" i="1" dirty="0">
                          <a:solidFill>
                            <a:srgbClr val="0070C0"/>
                          </a:solidFill>
                          <a:effectLst/>
                        </a:rPr>
                        <a:t>Daarom het Jesus </a:t>
                      </a:r>
                      <a:r>
                        <a:rPr lang="en-US" sz="1400" i="1" dirty="0" err="1">
                          <a:solidFill>
                            <a:srgbClr val="0070C0"/>
                          </a:solidFill>
                          <a:effectLst/>
                        </a:rPr>
                        <a:t>ook</a:t>
                      </a:r>
                      <a:r>
                        <a:rPr lang="en-US" sz="1400" i="1" dirty="0">
                          <a:solidFill>
                            <a:srgbClr val="0070C0"/>
                          </a:solidFill>
                          <a:effectLst/>
                        </a:rPr>
                        <a:t> </a:t>
                      </a:r>
                      <a:r>
                        <a:rPr lang="en-US" sz="1400" i="1" dirty="0" err="1">
                          <a:solidFill>
                            <a:srgbClr val="0070C0"/>
                          </a:solidFill>
                          <a:effectLst/>
                          <a:highlight>
                            <a:srgbClr val="C0C0C0"/>
                          </a:highlight>
                        </a:rPr>
                        <a:t>buitekant</a:t>
                      </a:r>
                      <a:r>
                        <a:rPr lang="en-US" sz="1400" i="1" dirty="0">
                          <a:solidFill>
                            <a:srgbClr val="0070C0"/>
                          </a:solidFill>
                          <a:effectLst/>
                          <a:highlight>
                            <a:srgbClr val="C0C0C0"/>
                          </a:highlight>
                        </a:rPr>
                        <a:t> die </a:t>
                      </a:r>
                      <a:r>
                        <a:rPr lang="en-US" sz="1400" i="1" dirty="0" err="1">
                          <a:solidFill>
                            <a:srgbClr val="0070C0"/>
                          </a:solidFill>
                          <a:effectLst/>
                          <a:highlight>
                            <a:srgbClr val="C0C0C0"/>
                          </a:highlight>
                        </a:rPr>
                        <a:t>stadspoort</a:t>
                      </a:r>
                      <a:r>
                        <a:rPr lang="en-US" sz="1400" i="1" dirty="0">
                          <a:solidFill>
                            <a:srgbClr val="0070C0"/>
                          </a:solidFill>
                          <a:effectLst/>
                        </a:rPr>
                        <a:t> </a:t>
                      </a:r>
                      <a:r>
                        <a:rPr lang="en-US" sz="1400" i="1" dirty="0" err="1">
                          <a:solidFill>
                            <a:srgbClr val="0070C0"/>
                          </a:solidFill>
                          <a:effectLst/>
                        </a:rPr>
                        <a:t>gely</a:t>
                      </a:r>
                      <a:r>
                        <a:rPr lang="en-US" sz="1400" i="1" dirty="0">
                          <a:solidFill>
                            <a:srgbClr val="0070C0"/>
                          </a:solidFill>
                          <a:effectLst/>
                        </a:rPr>
                        <a:t> om die volk </a:t>
                      </a:r>
                      <a:r>
                        <a:rPr lang="en-US" sz="1400" i="1" dirty="0" err="1">
                          <a:solidFill>
                            <a:srgbClr val="0070C0"/>
                          </a:solidFill>
                          <a:effectLst/>
                        </a:rPr>
                        <a:t>deur</a:t>
                      </a:r>
                      <a:r>
                        <a:rPr lang="en-US" sz="1400" i="1" dirty="0">
                          <a:solidFill>
                            <a:srgbClr val="0070C0"/>
                          </a:solidFill>
                          <a:effectLst/>
                        </a:rPr>
                        <a:t> </a:t>
                      </a:r>
                      <a:r>
                        <a:rPr lang="en-US" sz="1400" i="1" dirty="0" err="1">
                          <a:solidFill>
                            <a:srgbClr val="0070C0"/>
                          </a:solidFill>
                          <a:effectLst/>
                        </a:rPr>
                        <a:t>sy</a:t>
                      </a:r>
                      <a:r>
                        <a:rPr lang="en-US" sz="1400" i="1" dirty="0">
                          <a:solidFill>
                            <a:srgbClr val="0070C0"/>
                          </a:solidFill>
                          <a:effectLst/>
                        </a:rPr>
                        <a:t> </a:t>
                      </a:r>
                      <a:r>
                        <a:rPr lang="en-US" sz="1400" i="1" dirty="0" err="1">
                          <a:solidFill>
                            <a:srgbClr val="0070C0"/>
                          </a:solidFill>
                          <a:effectLst/>
                        </a:rPr>
                        <a:t>eie</a:t>
                      </a:r>
                      <a:r>
                        <a:rPr lang="en-US" sz="1400" i="1" dirty="0">
                          <a:solidFill>
                            <a:srgbClr val="0070C0"/>
                          </a:solidFill>
                          <a:effectLst/>
                        </a:rPr>
                        <a:t> </a:t>
                      </a:r>
                      <a:r>
                        <a:rPr lang="en-US" sz="1400" i="1" dirty="0" err="1">
                          <a:solidFill>
                            <a:srgbClr val="0070C0"/>
                          </a:solidFill>
                          <a:effectLst/>
                        </a:rPr>
                        <a:t>bloed</a:t>
                      </a:r>
                      <a:r>
                        <a:rPr lang="en-US" sz="1400" i="1" dirty="0">
                          <a:solidFill>
                            <a:srgbClr val="0070C0"/>
                          </a:solidFill>
                          <a:effectLst/>
                        </a:rPr>
                        <a:t> van </a:t>
                      </a:r>
                      <a:r>
                        <a:rPr lang="en-US" sz="1400" i="1" dirty="0" err="1">
                          <a:solidFill>
                            <a:srgbClr val="0070C0"/>
                          </a:solidFill>
                          <a:effectLst/>
                        </a:rPr>
                        <a:t>hulle</a:t>
                      </a:r>
                      <a:r>
                        <a:rPr lang="en-US" sz="1400" i="1" dirty="0">
                          <a:solidFill>
                            <a:srgbClr val="0070C0"/>
                          </a:solidFill>
                          <a:effectLst/>
                        </a:rPr>
                        <a:t> sonde </a:t>
                      </a:r>
                      <a:r>
                        <a:rPr lang="en-US" sz="1400" i="1" dirty="0" err="1">
                          <a:solidFill>
                            <a:srgbClr val="0070C0"/>
                          </a:solidFill>
                          <a:effectLst/>
                        </a:rPr>
                        <a:t>te</a:t>
                      </a:r>
                      <a:r>
                        <a:rPr lang="en-US" sz="1400" i="1" dirty="0">
                          <a:solidFill>
                            <a:srgbClr val="0070C0"/>
                          </a:solidFill>
                          <a:effectLst/>
                        </a:rPr>
                        <a:t> reining.”</a:t>
                      </a:r>
                      <a:endParaRPr lang="en-ZA" sz="1400" i="1"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4353" marR="3435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30668480"/>
                  </a:ext>
                </a:extLst>
              </a:tr>
            </a:tbl>
          </a:graphicData>
        </a:graphic>
      </p:graphicFrame>
    </p:spTree>
    <p:extLst>
      <p:ext uri="{BB962C8B-B14F-4D97-AF65-F5344CB8AC3E}">
        <p14:creationId xmlns:p14="http://schemas.microsoft.com/office/powerpoint/2010/main" val="2625365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9B92C6F7-9AA5-4C93-A860-D8A87A590ECE}"/>
              </a:ext>
            </a:extLst>
          </p:cNvPr>
          <p:cNvSpPr>
            <a:spLocks noGrp="1"/>
          </p:cNvSpPr>
          <p:nvPr>
            <p:ph type="title"/>
          </p:nvPr>
        </p:nvSpPr>
        <p:spPr>
          <a:xfrm>
            <a:off x="450572" y="229848"/>
            <a:ext cx="11290856" cy="549275"/>
          </a:xfrm>
        </p:spPr>
        <p:txBody>
          <a:bodyPr>
            <a:noAutofit/>
          </a:bodyPr>
          <a:lstStyle/>
          <a:p>
            <a:pPr algn="ctr"/>
            <a:r>
              <a:rPr lang="en-US" sz="3200" b="1" dirty="0">
                <a:solidFill>
                  <a:srgbClr val="FF0000"/>
                </a:solidFill>
                <a:effectLst>
                  <a:outerShdw blurRad="50800" dist="38100" dir="2700000" algn="tl" rotWithShape="0">
                    <a:prstClr val="black">
                      <a:alpha val="40000"/>
                    </a:prstClr>
                  </a:outerShdw>
                </a:effectLst>
              </a:rPr>
              <a:t>Die </a:t>
            </a:r>
            <a:r>
              <a:rPr lang="en-US" sz="3200" b="1" dirty="0" err="1">
                <a:solidFill>
                  <a:srgbClr val="FF0000"/>
                </a:solidFill>
                <a:effectLst>
                  <a:outerShdw blurRad="50800" dist="38100" dir="2700000" algn="tl" rotWithShape="0">
                    <a:prstClr val="black">
                      <a:alpha val="40000"/>
                    </a:prstClr>
                  </a:outerShdw>
                </a:effectLst>
              </a:rPr>
              <a:t>Messias</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sal</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na</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drie</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dae</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uit</a:t>
            </a:r>
            <a:r>
              <a:rPr lang="en-US" sz="3200" b="1" dirty="0">
                <a:solidFill>
                  <a:srgbClr val="FF0000"/>
                </a:solidFill>
                <a:effectLst>
                  <a:outerShdw blurRad="50800" dist="38100" dir="2700000" algn="tl" rotWithShape="0">
                    <a:prstClr val="black">
                      <a:alpha val="40000"/>
                    </a:prstClr>
                  </a:outerShdw>
                </a:effectLst>
              </a:rPr>
              <a:t> die </a:t>
            </a:r>
            <a:r>
              <a:rPr lang="en-US" sz="3200" b="1" dirty="0" err="1">
                <a:solidFill>
                  <a:srgbClr val="FF0000"/>
                </a:solidFill>
                <a:effectLst>
                  <a:outerShdw blurRad="50800" dist="38100" dir="2700000" algn="tl" rotWithShape="0">
                    <a:prstClr val="black">
                      <a:alpha val="40000"/>
                    </a:prstClr>
                  </a:outerShdw>
                </a:effectLst>
              </a:rPr>
              <a:t>dood</a:t>
            </a:r>
            <a:r>
              <a:rPr lang="en-US" sz="3200" b="1" dirty="0">
                <a:solidFill>
                  <a:srgbClr val="FF0000"/>
                </a:solidFill>
                <a:effectLst>
                  <a:outerShdw blurRad="50800" dist="38100" dir="2700000" algn="tl" rotWithShape="0">
                    <a:prstClr val="black">
                      <a:alpha val="40000"/>
                    </a:prstClr>
                  </a:outerShdw>
                </a:effectLst>
              </a:rPr>
              <a:t> </a:t>
            </a:r>
            <a:r>
              <a:rPr lang="en-US" sz="3200" b="1" dirty="0" err="1">
                <a:solidFill>
                  <a:srgbClr val="FF0000"/>
                </a:solidFill>
                <a:effectLst>
                  <a:outerShdw blurRad="50800" dist="38100" dir="2700000" algn="tl" rotWithShape="0">
                    <a:prstClr val="black">
                      <a:alpha val="40000"/>
                    </a:prstClr>
                  </a:outerShdw>
                </a:effectLst>
              </a:rPr>
              <a:t>opstaan</a:t>
            </a:r>
            <a:endParaRPr lang="en-ZA" sz="3200" dirty="0">
              <a:solidFill>
                <a:srgbClr val="FF0000"/>
              </a:solidFill>
              <a:effectLst>
                <a:outerShdw blurRad="50800" dist="38100" dir="2700000" algn="tl" rotWithShape="0">
                  <a:prstClr val="black">
                    <a:alpha val="40000"/>
                  </a:prstClr>
                </a:outerShdw>
              </a:effectLst>
            </a:endParaRPr>
          </a:p>
        </p:txBody>
      </p:sp>
      <p:graphicFrame>
        <p:nvGraphicFramePr>
          <p:cNvPr id="2" name="Table 1">
            <a:extLst>
              <a:ext uri="{FF2B5EF4-FFF2-40B4-BE49-F238E27FC236}">
                <a16:creationId xmlns:a16="http://schemas.microsoft.com/office/drawing/2014/main" id="{12685A3B-0E61-4A83-8A37-792766EAD63C}"/>
              </a:ext>
            </a:extLst>
          </p:cNvPr>
          <p:cNvGraphicFramePr>
            <a:graphicFrameLocks noGrp="1"/>
          </p:cNvGraphicFramePr>
          <p:nvPr/>
        </p:nvGraphicFramePr>
        <p:xfrm>
          <a:off x="665584" y="1295400"/>
          <a:ext cx="10860832" cy="4267200"/>
        </p:xfrm>
        <a:graphic>
          <a:graphicData uri="http://schemas.openxmlformats.org/drawingml/2006/table">
            <a:tbl>
              <a:tblPr firstRow="1" firstCol="1" lastRow="1" lastCol="1" bandRow="1" bandCol="1">
                <a:tableStyleId>{5C22544A-7EE6-4342-B048-85BDC9FD1C3A}</a:tableStyleId>
              </a:tblPr>
              <a:tblGrid>
                <a:gridCol w="2734581">
                  <a:extLst>
                    <a:ext uri="{9D8B030D-6E8A-4147-A177-3AD203B41FA5}">
                      <a16:colId xmlns:a16="http://schemas.microsoft.com/office/drawing/2014/main" val="1851193047"/>
                    </a:ext>
                  </a:extLst>
                </a:gridCol>
                <a:gridCol w="8126251">
                  <a:extLst>
                    <a:ext uri="{9D8B030D-6E8A-4147-A177-3AD203B41FA5}">
                      <a16:colId xmlns:a16="http://schemas.microsoft.com/office/drawing/2014/main" val="3701719142"/>
                    </a:ext>
                  </a:extLst>
                </a:gridCol>
              </a:tblGrid>
              <a:tr h="0">
                <a:tc>
                  <a:txBody>
                    <a:bodyPr/>
                    <a:lstStyle/>
                    <a:p>
                      <a:pPr marL="0" indent="0" algn="just">
                        <a:spcAft>
                          <a:spcPts val="600"/>
                        </a:spcAft>
                      </a:pPr>
                      <a:r>
                        <a:rPr lang="en-US" sz="2000" dirty="0">
                          <a:solidFill>
                            <a:srgbClr val="00B050"/>
                          </a:solidFill>
                          <a:effectLst/>
                        </a:rPr>
                        <a:t>Hosea 6:2 (722vC): </a:t>
                      </a:r>
                      <a:r>
                        <a:rPr lang="en-US" sz="2000" i="1" dirty="0">
                          <a:solidFill>
                            <a:srgbClr val="00B050"/>
                          </a:solidFill>
                          <a:effectLst/>
                        </a:rPr>
                        <a:t>“Hy </a:t>
                      </a:r>
                      <a:r>
                        <a:rPr lang="en-US" sz="2000" i="1" dirty="0" err="1">
                          <a:solidFill>
                            <a:srgbClr val="00B050"/>
                          </a:solidFill>
                          <a:effectLst/>
                        </a:rPr>
                        <a:t>sal</a:t>
                      </a:r>
                      <a:r>
                        <a:rPr lang="en-US" sz="2000" i="1" dirty="0">
                          <a:solidFill>
                            <a:srgbClr val="00B050"/>
                          </a:solidFill>
                          <a:effectLst/>
                        </a:rPr>
                        <a:t> </a:t>
                      </a:r>
                      <a:r>
                        <a:rPr lang="en-US" sz="2000" i="1" dirty="0" err="1">
                          <a:solidFill>
                            <a:srgbClr val="00B050"/>
                          </a:solidFill>
                          <a:effectLst/>
                        </a:rPr>
                        <a:t>ons</a:t>
                      </a:r>
                      <a:r>
                        <a:rPr lang="en-US" sz="2000" i="1" dirty="0">
                          <a:solidFill>
                            <a:srgbClr val="00B050"/>
                          </a:solidFill>
                          <a:effectLst/>
                        </a:rPr>
                        <a:t> </a:t>
                      </a:r>
                      <a:r>
                        <a:rPr lang="en-US" sz="2000" i="1" dirty="0" err="1">
                          <a:solidFill>
                            <a:srgbClr val="00B050"/>
                          </a:solidFill>
                          <a:effectLst/>
                        </a:rPr>
                        <a:t>na</a:t>
                      </a:r>
                      <a:r>
                        <a:rPr lang="en-US" sz="2000" i="1" dirty="0">
                          <a:solidFill>
                            <a:srgbClr val="00B050"/>
                          </a:solidFill>
                          <a:effectLst/>
                        </a:rPr>
                        <a:t> twee </a:t>
                      </a:r>
                      <a:r>
                        <a:rPr lang="en-US" sz="2000" i="1" dirty="0" err="1">
                          <a:solidFill>
                            <a:srgbClr val="00B050"/>
                          </a:solidFill>
                          <a:effectLst/>
                        </a:rPr>
                        <a:t>dae</a:t>
                      </a:r>
                      <a:r>
                        <a:rPr lang="en-US" sz="2000" i="1" dirty="0">
                          <a:solidFill>
                            <a:srgbClr val="00B050"/>
                          </a:solidFill>
                          <a:effectLst/>
                        </a:rPr>
                        <a:t> ‘n </a:t>
                      </a:r>
                      <a:r>
                        <a:rPr lang="en-US" sz="2000" i="1" dirty="0" err="1">
                          <a:solidFill>
                            <a:srgbClr val="00B050"/>
                          </a:solidFill>
                          <a:effectLst/>
                        </a:rPr>
                        <a:t>nuwe</a:t>
                      </a:r>
                      <a:r>
                        <a:rPr lang="en-US" sz="2000" i="1" dirty="0">
                          <a:solidFill>
                            <a:srgbClr val="00B050"/>
                          </a:solidFill>
                          <a:effectLst/>
                        </a:rPr>
                        <a:t> </a:t>
                      </a:r>
                      <a:r>
                        <a:rPr lang="en-US" sz="2000" i="1" dirty="0" err="1">
                          <a:solidFill>
                            <a:srgbClr val="00B050"/>
                          </a:solidFill>
                          <a:effectLst/>
                        </a:rPr>
                        <a:t>lewe</a:t>
                      </a:r>
                      <a:r>
                        <a:rPr lang="en-US" sz="2000" i="1" dirty="0">
                          <a:solidFill>
                            <a:srgbClr val="00B050"/>
                          </a:solidFill>
                          <a:effectLst/>
                        </a:rPr>
                        <a:t> </a:t>
                      </a:r>
                      <a:r>
                        <a:rPr lang="en-US" sz="2000" i="1" dirty="0" err="1">
                          <a:solidFill>
                            <a:srgbClr val="00B050"/>
                          </a:solidFill>
                          <a:effectLst/>
                        </a:rPr>
                        <a:t>laat</a:t>
                      </a:r>
                      <a:r>
                        <a:rPr lang="en-US" sz="2000" i="1" dirty="0">
                          <a:solidFill>
                            <a:srgbClr val="00B050"/>
                          </a:solidFill>
                          <a:effectLst/>
                        </a:rPr>
                        <a:t> begin. Hy </a:t>
                      </a:r>
                      <a:r>
                        <a:rPr lang="en-US" sz="2000" i="1" dirty="0" err="1">
                          <a:solidFill>
                            <a:srgbClr val="00B050"/>
                          </a:solidFill>
                          <a:effectLst/>
                        </a:rPr>
                        <a:t>sal</a:t>
                      </a:r>
                      <a:r>
                        <a:rPr lang="en-US" sz="2000" i="1" dirty="0">
                          <a:solidFill>
                            <a:srgbClr val="00B050"/>
                          </a:solidFill>
                          <a:effectLst/>
                        </a:rPr>
                        <a:t> </a:t>
                      </a:r>
                      <a:r>
                        <a:rPr lang="en-US" sz="2000" i="1" dirty="0" err="1">
                          <a:solidFill>
                            <a:srgbClr val="00B050"/>
                          </a:solidFill>
                          <a:effectLst/>
                        </a:rPr>
                        <a:t>ons</a:t>
                      </a:r>
                      <a:r>
                        <a:rPr lang="en-US" sz="2000" i="1" dirty="0">
                          <a:solidFill>
                            <a:srgbClr val="00B050"/>
                          </a:solidFill>
                          <a:effectLst/>
                        </a:rPr>
                        <a:t> op die </a:t>
                      </a:r>
                      <a:r>
                        <a:rPr lang="en-US" sz="2000" i="1" dirty="0" err="1">
                          <a:solidFill>
                            <a:srgbClr val="00B050"/>
                          </a:solidFill>
                          <a:effectLst/>
                          <a:highlight>
                            <a:srgbClr val="FFFF00"/>
                          </a:highlight>
                        </a:rPr>
                        <a:t>derde</a:t>
                      </a:r>
                      <a:r>
                        <a:rPr lang="en-US" sz="2000" i="1" dirty="0">
                          <a:solidFill>
                            <a:srgbClr val="00B050"/>
                          </a:solidFill>
                          <a:effectLst/>
                        </a:rPr>
                        <a:t> </a:t>
                      </a:r>
                      <a:r>
                        <a:rPr lang="en-US" sz="2000" i="1" dirty="0" err="1">
                          <a:solidFill>
                            <a:srgbClr val="00B050"/>
                          </a:solidFill>
                          <a:effectLst/>
                        </a:rPr>
                        <a:t>dag</a:t>
                      </a:r>
                      <a:r>
                        <a:rPr lang="en-US" sz="2000" i="1" dirty="0">
                          <a:solidFill>
                            <a:srgbClr val="00B050"/>
                          </a:solidFill>
                          <a:effectLst/>
                        </a:rPr>
                        <a:t> </a:t>
                      </a:r>
                      <a:r>
                        <a:rPr lang="en-US" sz="2000" i="1" dirty="0" err="1">
                          <a:solidFill>
                            <a:srgbClr val="00B050"/>
                          </a:solidFill>
                          <a:effectLst/>
                        </a:rPr>
                        <a:t>weer</a:t>
                      </a:r>
                      <a:r>
                        <a:rPr lang="en-US" sz="2000" i="1" dirty="0">
                          <a:solidFill>
                            <a:srgbClr val="00B050"/>
                          </a:solidFill>
                          <a:effectLst/>
                        </a:rPr>
                        <a:t> </a:t>
                      </a:r>
                      <a:r>
                        <a:rPr lang="en-US" sz="2000" i="1" dirty="0" err="1">
                          <a:solidFill>
                            <a:srgbClr val="00B050"/>
                          </a:solidFill>
                          <a:effectLst/>
                        </a:rPr>
                        <a:t>krag</a:t>
                      </a:r>
                      <a:r>
                        <a:rPr lang="en-US" sz="2000" i="1" dirty="0">
                          <a:solidFill>
                            <a:srgbClr val="00B050"/>
                          </a:solidFill>
                          <a:effectLst/>
                        </a:rPr>
                        <a:t> gee </a:t>
                      </a:r>
                      <a:r>
                        <a:rPr lang="en-US" sz="2000" i="1" dirty="0" err="1">
                          <a:solidFill>
                            <a:srgbClr val="00B050"/>
                          </a:solidFill>
                          <a:effectLst/>
                        </a:rPr>
                        <a:t>sodat</a:t>
                      </a:r>
                      <a:r>
                        <a:rPr lang="en-US" sz="2000" i="1" dirty="0">
                          <a:solidFill>
                            <a:srgbClr val="00B050"/>
                          </a:solidFill>
                          <a:effectLst/>
                        </a:rPr>
                        <a:t> </a:t>
                      </a:r>
                      <a:r>
                        <a:rPr lang="en-US" sz="2000" i="1" dirty="0" err="1">
                          <a:solidFill>
                            <a:srgbClr val="00B050"/>
                          </a:solidFill>
                          <a:effectLst/>
                        </a:rPr>
                        <a:t>ons</a:t>
                      </a:r>
                      <a:r>
                        <a:rPr lang="en-US" sz="2000" i="1" dirty="0">
                          <a:solidFill>
                            <a:srgbClr val="00B050"/>
                          </a:solidFill>
                          <a:effectLst/>
                        </a:rPr>
                        <a:t> in Sy </a:t>
                      </a:r>
                      <a:r>
                        <a:rPr lang="en-US" sz="2000" i="1" dirty="0" err="1">
                          <a:solidFill>
                            <a:srgbClr val="00B050"/>
                          </a:solidFill>
                          <a:effectLst/>
                        </a:rPr>
                        <a:t>teenwoordigheid</a:t>
                      </a:r>
                      <a:r>
                        <a:rPr lang="en-US" sz="2000" i="1" dirty="0">
                          <a:solidFill>
                            <a:srgbClr val="00B050"/>
                          </a:solidFill>
                          <a:effectLst/>
                        </a:rPr>
                        <a:t> </a:t>
                      </a:r>
                      <a:r>
                        <a:rPr lang="en-US" sz="2000" i="1" dirty="0" err="1">
                          <a:solidFill>
                            <a:srgbClr val="00B050"/>
                          </a:solidFill>
                          <a:effectLst/>
                        </a:rPr>
                        <a:t>kan</a:t>
                      </a:r>
                      <a:r>
                        <a:rPr lang="en-US" sz="2000" i="1" dirty="0">
                          <a:solidFill>
                            <a:srgbClr val="00B050"/>
                          </a:solidFill>
                          <a:effectLst/>
                        </a:rPr>
                        <a:t> </a:t>
                      </a:r>
                      <a:r>
                        <a:rPr lang="en-US" sz="2000" i="1" dirty="0" err="1">
                          <a:solidFill>
                            <a:srgbClr val="00B050"/>
                          </a:solidFill>
                          <a:effectLst/>
                        </a:rPr>
                        <a:t>leef</a:t>
                      </a:r>
                      <a:r>
                        <a:rPr lang="en-US" sz="2000" i="1" dirty="0">
                          <a:solidFill>
                            <a:srgbClr val="00B050"/>
                          </a:solidFill>
                          <a:effectLst/>
                        </a:rPr>
                        <a:t>.”</a:t>
                      </a:r>
                      <a:endParaRPr lang="en-ZA" sz="2000" i="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en-US" sz="2000" dirty="0">
                          <a:solidFill>
                            <a:schemeClr val="tx1"/>
                          </a:solidFill>
                          <a:effectLst/>
                        </a:rPr>
                        <a:t>Meer as 700 </a:t>
                      </a:r>
                      <a:r>
                        <a:rPr lang="en-US" sz="2000" dirty="0" err="1">
                          <a:solidFill>
                            <a:schemeClr val="tx1"/>
                          </a:solidFill>
                          <a:effectLst/>
                        </a:rPr>
                        <a:t>jaar</a:t>
                      </a:r>
                      <a:r>
                        <a:rPr lang="en-US" sz="2000" dirty="0">
                          <a:solidFill>
                            <a:schemeClr val="tx1"/>
                          </a:solidFill>
                          <a:effectLst/>
                        </a:rPr>
                        <a:t> later het Jesus self </a:t>
                      </a:r>
                      <a:r>
                        <a:rPr lang="en-US" sz="2000" dirty="0" err="1">
                          <a:solidFill>
                            <a:schemeClr val="tx1"/>
                          </a:solidFill>
                          <a:effectLst/>
                        </a:rPr>
                        <a:t>geprofeteer</a:t>
                      </a:r>
                      <a:r>
                        <a:rPr lang="en-US" sz="2000" dirty="0">
                          <a:solidFill>
                            <a:schemeClr val="tx1"/>
                          </a:solidFill>
                          <a:effectLst/>
                        </a:rPr>
                        <a:t> </a:t>
                      </a:r>
                      <a:r>
                        <a:rPr lang="en-US" sz="2000" dirty="0" err="1">
                          <a:solidFill>
                            <a:schemeClr val="tx1"/>
                          </a:solidFill>
                          <a:effectLst/>
                        </a:rPr>
                        <a:t>dat</a:t>
                      </a:r>
                      <a:r>
                        <a:rPr lang="en-US" sz="2000" dirty="0">
                          <a:solidFill>
                            <a:schemeClr val="tx1"/>
                          </a:solidFill>
                          <a:effectLst/>
                        </a:rPr>
                        <a:t> </a:t>
                      </a:r>
                      <a:r>
                        <a:rPr lang="en-US" sz="2000" dirty="0" err="1">
                          <a:solidFill>
                            <a:schemeClr val="tx1"/>
                          </a:solidFill>
                          <a:effectLst/>
                        </a:rPr>
                        <a:t>dit</a:t>
                      </a:r>
                      <a:r>
                        <a:rPr lang="en-US" sz="2000" dirty="0">
                          <a:solidFill>
                            <a:schemeClr val="tx1"/>
                          </a:solidFill>
                          <a:effectLst/>
                        </a:rPr>
                        <a:t> wat die </a:t>
                      </a:r>
                      <a:r>
                        <a:rPr lang="en-US" sz="2000" dirty="0" err="1">
                          <a:solidFill>
                            <a:schemeClr val="tx1"/>
                          </a:solidFill>
                          <a:effectLst/>
                        </a:rPr>
                        <a:t>profete</a:t>
                      </a:r>
                      <a:r>
                        <a:rPr lang="en-US" sz="2000" dirty="0">
                          <a:solidFill>
                            <a:schemeClr val="tx1"/>
                          </a:solidFill>
                          <a:effectLst/>
                        </a:rPr>
                        <a:t> </a:t>
                      </a:r>
                      <a:r>
                        <a:rPr lang="en-US" sz="2000" dirty="0" err="1">
                          <a:solidFill>
                            <a:schemeClr val="tx1"/>
                          </a:solidFill>
                          <a:effectLst/>
                        </a:rPr>
                        <a:t>oor</a:t>
                      </a:r>
                      <a:r>
                        <a:rPr lang="en-US" sz="2000" dirty="0">
                          <a:solidFill>
                            <a:schemeClr val="tx1"/>
                          </a:solidFill>
                          <a:effectLst/>
                        </a:rPr>
                        <a:t> </a:t>
                      </a:r>
                      <a:r>
                        <a:rPr lang="en-US" sz="2000" dirty="0" err="1">
                          <a:solidFill>
                            <a:schemeClr val="tx1"/>
                          </a:solidFill>
                          <a:effectLst/>
                        </a:rPr>
                        <a:t>Hom</a:t>
                      </a:r>
                      <a:r>
                        <a:rPr lang="en-US" sz="2000" dirty="0">
                          <a:solidFill>
                            <a:schemeClr val="tx1"/>
                          </a:solidFill>
                          <a:effectLst/>
                        </a:rPr>
                        <a:t> </a:t>
                      </a:r>
                      <a:r>
                        <a:rPr lang="en-US" sz="2000" dirty="0" err="1">
                          <a:solidFill>
                            <a:schemeClr val="tx1"/>
                          </a:solidFill>
                          <a:effectLst/>
                        </a:rPr>
                        <a:t>geskryf</a:t>
                      </a:r>
                      <a:r>
                        <a:rPr lang="en-US" sz="2000" dirty="0">
                          <a:solidFill>
                            <a:schemeClr val="tx1"/>
                          </a:solidFill>
                          <a:effectLst/>
                        </a:rPr>
                        <a:t> het </a:t>
                      </a:r>
                      <a:r>
                        <a:rPr lang="en-US" sz="2000" dirty="0" err="1">
                          <a:solidFill>
                            <a:schemeClr val="tx1"/>
                          </a:solidFill>
                          <a:effectLst/>
                        </a:rPr>
                        <a:t>vervul</a:t>
                      </a:r>
                      <a:r>
                        <a:rPr lang="en-US" sz="2000" dirty="0">
                          <a:solidFill>
                            <a:schemeClr val="tx1"/>
                          </a:solidFill>
                          <a:effectLst/>
                        </a:rPr>
                        <a:t> </a:t>
                      </a:r>
                      <a:r>
                        <a:rPr lang="en-US" sz="2000" dirty="0" err="1">
                          <a:solidFill>
                            <a:schemeClr val="tx1"/>
                          </a:solidFill>
                          <a:effectLst/>
                        </a:rPr>
                        <a:t>sal</a:t>
                      </a:r>
                      <a:r>
                        <a:rPr lang="en-US" sz="2000" dirty="0">
                          <a:solidFill>
                            <a:schemeClr val="tx1"/>
                          </a:solidFill>
                          <a:effectLst/>
                        </a:rPr>
                        <a:t> word: </a:t>
                      </a:r>
                      <a:r>
                        <a:rPr lang="en-US" sz="2000" dirty="0">
                          <a:solidFill>
                            <a:srgbClr val="0070C0"/>
                          </a:solidFill>
                          <a:effectLst/>
                        </a:rPr>
                        <a:t>Lukas 18:31-33: </a:t>
                      </a:r>
                      <a:r>
                        <a:rPr lang="en-US" sz="2000" i="1" dirty="0">
                          <a:solidFill>
                            <a:srgbClr val="0070C0"/>
                          </a:solidFill>
                          <a:effectLst/>
                        </a:rPr>
                        <a:t>“</a:t>
                      </a:r>
                      <a:r>
                        <a:rPr lang="en-US" sz="2000" i="1" baseline="30000" dirty="0">
                          <a:solidFill>
                            <a:srgbClr val="0070C0"/>
                          </a:solidFill>
                          <a:effectLst/>
                        </a:rPr>
                        <a:t>31</a:t>
                      </a:r>
                      <a:r>
                        <a:rPr lang="en-US" sz="2000" i="1" dirty="0">
                          <a:solidFill>
                            <a:srgbClr val="0070C0"/>
                          </a:solidFill>
                          <a:effectLst/>
                        </a:rPr>
                        <a:t>Jesus het die </a:t>
                      </a:r>
                      <a:r>
                        <a:rPr lang="en-US" sz="2000" i="1" dirty="0" err="1">
                          <a:solidFill>
                            <a:srgbClr val="0070C0"/>
                          </a:solidFill>
                          <a:effectLst/>
                        </a:rPr>
                        <a:t>twaalf</a:t>
                      </a:r>
                      <a:r>
                        <a:rPr lang="en-US" sz="2000" i="1" dirty="0">
                          <a:solidFill>
                            <a:srgbClr val="0070C0"/>
                          </a:solidFill>
                          <a:effectLst/>
                        </a:rPr>
                        <a:t> </a:t>
                      </a:r>
                      <a:r>
                        <a:rPr lang="en-US" sz="2000" i="1" dirty="0" err="1">
                          <a:solidFill>
                            <a:srgbClr val="0070C0"/>
                          </a:solidFill>
                          <a:effectLst/>
                        </a:rPr>
                        <a:t>opsy</a:t>
                      </a:r>
                      <a:r>
                        <a:rPr lang="en-US" sz="2000" i="1" dirty="0">
                          <a:solidFill>
                            <a:srgbClr val="0070C0"/>
                          </a:solidFill>
                          <a:effectLst/>
                        </a:rPr>
                        <a:t> </a:t>
                      </a:r>
                      <a:r>
                        <a:rPr lang="en-US" sz="2000" i="1" dirty="0" err="1">
                          <a:solidFill>
                            <a:srgbClr val="0070C0"/>
                          </a:solidFill>
                          <a:effectLst/>
                        </a:rPr>
                        <a:t>geneem</a:t>
                      </a:r>
                      <a:r>
                        <a:rPr lang="en-US" sz="2000" i="1" dirty="0">
                          <a:solidFill>
                            <a:srgbClr val="0070C0"/>
                          </a:solidFill>
                          <a:effectLst/>
                        </a:rPr>
                        <a:t> </a:t>
                      </a:r>
                      <a:r>
                        <a:rPr lang="en-US" sz="2000" i="1" dirty="0" err="1">
                          <a:solidFill>
                            <a:srgbClr val="0070C0"/>
                          </a:solidFill>
                          <a:effectLst/>
                        </a:rPr>
                        <a:t>en</a:t>
                      </a:r>
                      <a:r>
                        <a:rPr lang="en-US" sz="2000" i="1" dirty="0">
                          <a:solidFill>
                            <a:srgbClr val="0070C0"/>
                          </a:solidFill>
                          <a:effectLst/>
                        </a:rPr>
                        <a:t> </a:t>
                      </a:r>
                      <a:r>
                        <a:rPr lang="en-US" sz="2000" i="1" dirty="0" err="1">
                          <a:solidFill>
                            <a:srgbClr val="0070C0"/>
                          </a:solidFill>
                          <a:effectLst/>
                        </a:rPr>
                        <a:t>vir</a:t>
                      </a:r>
                      <a:r>
                        <a:rPr lang="en-US" sz="2000" i="1" dirty="0">
                          <a:solidFill>
                            <a:srgbClr val="0070C0"/>
                          </a:solidFill>
                          <a:effectLst/>
                        </a:rPr>
                        <a:t> </a:t>
                      </a:r>
                      <a:r>
                        <a:rPr lang="en-US" sz="2000" i="1" dirty="0" err="1">
                          <a:solidFill>
                            <a:srgbClr val="0070C0"/>
                          </a:solidFill>
                          <a:effectLst/>
                        </a:rPr>
                        <a:t>hulle</a:t>
                      </a:r>
                      <a:r>
                        <a:rPr lang="en-US" sz="2000" i="1" dirty="0">
                          <a:solidFill>
                            <a:srgbClr val="0070C0"/>
                          </a:solidFill>
                          <a:effectLst/>
                        </a:rPr>
                        <a:t> </a:t>
                      </a:r>
                      <a:r>
                        <a:rPr lang="en-US" sz="2000" i="1" dirty="0" err="1">
                          <a:solidFill>
                            <a:srgbClr val="0070C0"/>
                          </a:solidFill>
                          <a:effectLst/>
                        </a:rPr>
                        <a:t>gesê</a:t>
                      </a:r>
                      <a:r>
                        <a:rPr lang="en-US" sz="2000" i="1" dirty="0">
                          <a:solidFill>
                            <a:srgbClr val="0070C0"/>
                          </a:solidFill>
                          <a:effectLst/>
                        </a:rPr>
                        <a:t>: ‘</a:t>
                      </a:r>
                      <a:r>
                        <a:rPr lang="en-US" sz="2000" i="1" dirty="0" err="1">
                          <a:solidFill>
                            <a:srgbClr val="0070C0"/>
                          </a:solidFill>
                          <a:effectLst/>
                        </a:rPr>
                        <a:t>Kyk</a:t>
                      </a:r>
                      <a:r>
                        <a:rPr lang="en-US" sz="2000" i="1" dirty="0">
                          <a:solidFill>
                            <a:srgbClr val="0070C0"/>
                          </a:solidFill>
                          <a:effectLst/>
                        </a:rPr>
                        <a:t>, </a:t>
                      </a:r>
                      <a:r>
                        <a:rPr lang="en-US" sz="2000" i="1" dirty="0" err="1">
                          <a:solidFill>
                            <a:srgbClr val="0070C0"/>
                          </a:solidFill>
                          <a:effectLst/>
                        </a:rPr>
                        <a:t>ons</a:t>
                      </a:r>
                      <a:r>
                        <a:rPr lang="en-US" sz="2000" i="1" dirty="0">
                          <a:solidFill>
                            <a:srgbClr val="0070C0"/>
                          </a:solidFill>
                          <a:effectLst/>
                        </a:rPr>
                        <a:t> </a:t>
                      </a:r>
                      <a:r>
                        <a:rPr lang="en-US" sz="2000" i="1" dirty="0" err="1">
                          <a:solidFill>
                            <a:srgbClr val="0070C0"/>
                          </a:solidFill>
                          <a:effectLst/>
                        </a:rPr>
                        <a:t>gaan</a:t>
                      </a:r>
                      <a:r>
                        <a:rPr lang="en-US" sz="2000" i="1" dirty="0">
                          <a:solidFill>
                            <a:srgbClr val="0070C0"/>
                          </a:solidFill>
                          <a:effectLst/>
                        </a:rPr>
                        <a:t> </a:t>
                      </a:r>
                      <a:r>
                        <a:rPr lang="en-US" sz="2000" i="1" dirty="0" err="1">
                          <a:solidFill>
                            <a:srgbClr val="0070C0"/>
                          </a:solidFill>
                          <a:effectLst/>
                        </a:rPr>
                        <a:t>nou</a:t>
                      </a:r>
                      <a:r>
                        <a:rPr lang="en-US" sz="2000" i="1" dirty="0">
                          <a:solidFill>
                            <a:srgbClr val="0070C0"/>
                          </a:solidFill>
                          <a:effectLst/>
                        </a:rPr>
                        <a:t> Jerusalem toe, </a:t>
                      </a:r>
                      <a:r>
                        <a:rPr lang="en-US" sz="2000" i="1" dirty="0" err="1">
                          <a:solidFill>
                            <a:srgbClr val="0070C0"/>
                          </a:solidFill>
                          <a:effectLst/>
                        </a:rPr>
                        <a:t>en</a:t>
                      </a:r>
                      <a:r>
                        <a:rPr lang="en-US" sz="2000" i="1" dirty="0">
                          <a:solidFill>
                            <a:srgbClr val="0070C0"/>
                          </a:solidFill>
                          <a:effectLst/>
                        </a:rPr>
                        <a:t> </a:t>
                      </a:r>
                      <a:r>
                        <a:rPr lang="en-US" sz="2000" i="1" dirty="0" err="1">
                          <a:solidFill>
                            <a:srgbClr val="0070C0"/>
                          </a:solidFill>
                          <a:effectLst/>
                        </a:rPr>
                        <a:t>alles</a:t>
                      </a:r>
                      <a:r>
                        <a:rPr lang="en-US" sz="2000" i="1" dirty="0">
                          <a:solidFill>
                            <a:srgbClr val="0070C0"/>
                          </a:solidFill>
                          <a:effectLst/>
                        </a:rPr>
                        <a:t> wat die </a:t>
                      </a:r>
                      <a:r>
                        <a:rPr lang="en-US" sz="2000" i="1" dirty="0" err="1">
                          <a:solidFill>
                            <a:srgbClr val="0070C0"/>
                          </a:solidFill>
                          <a:effectLst/>
                        </a:rPr>
                        <a:t>profete</a:t>
                      </a:r>
                      <a:r>
                        <a:rPr lang="en-US" sz="2000" i="1" dirty="0">
                          <a:solidFill>
                            <a:srgbClr val="0070C0"/>
                          </a:solidFill>
                          <a:effectLst/>
                        </a:rPr>
                        <a:t> </a:t>
                      </a:r>
                      <a:r>
                        <a:rPr lang="en-US" sz="2000" i="1" dirty="0" err="1">
                          <a:solidFill>
                            <a:srgbClr val="0070C0"/>
                          </a:solidFill>
                          <a:effectLst/>
                        </a:rPr>
                        <a:t>oor</a:t>
                      </a:r>
                      <a:r>
                        <a:rPr lang="en-US" sz="2000" i="1" dirty="0">
                          <a:solidFill>
                            <a:srgbClr val="0070C0"/>
                          </a:solidFill>
                          <a:effectLst/>
                        </a:rPr>
                        <a:t> die Seun van die </a:t>
                      </a:r>
                      <a:r>
                        <a:rPr lang="en-US" sz="2000" i="1" dirty="0" err="1">
                          <a:solidFill>
                            <a:srgbClr val="0070C0"/>
                          </a:solidFill>
                          <a:effectLst/>
                        </a:rPr>
                        <a:t>mens</a:t>
                      </a:r>
                      <a:r>
                        <a:rPr lang="en-US" sz="2000" i="1" dirty="0">
                          <a:solidFill>
                            <a:srgbClr val="0070C0"/>
                          </a:solidFill>
                          <a:effectLst/>
                        </a:rPr>
                        <a:t> </a:t>
                      </a:r>
                      <a:r>
                        <a:rPr lang="en-US" sz="2000" i="1" dirty="0" err="1">
                          <a:solidFill>
                            <a:srgbClr val="0070C0"/>
                          </a:solidFill>
                          <a:effectLst/>
                        </a:rPr>
                        <a:t>geskryf</a:t>
                      </a:r>
                      <a:r>
                        <a:rPr lang="en-US" sz="2000" i="1" dirty="0">
                          <a:solidFill>
                            <a:srgbClr val="0070C0"/>
                          </a:solidFill>
                          <a:effectLst/>
                        </a:rPr>
                        <a:t> het, </a:t>
                      </a:r>
                      <a:r>
                        <a:rPr lang="en-US" sz="2000" i="1" dirty="0" err="1">
                          <a:solidFill>
                            <a:srgbClr val="0070C0"/>
                          </a:solidFill>
                          <a:effectLst/>
                        </a:rPr>
                        <a:t>sal</a:t>
                      </a:r>
                      <a:r>
                        <a:rPr lang="en-US" sz="2000" i="1" dirty="0">
                          <a:solidFill>
                            <a:srgbClr val="0070C0"/>
                          </a:solidFill>
                          <a:effectLst/>
                        </a:rPr>
                        <a:t> </a:t>
                      </a:r>
                      <a:r>
                        <a:rPr lang="en-US" sz="2000" i="1" dirty="0" err="1">
                          <a:solidFill>
                            <a:srgbClr val="0070C0"/>
                          </a:solidFill>
                          <a:effectLst/>
                        </a:rPr>
                        <a:t>daar</a:t>
                      </a:r>
                      <a:r>
                        <a:rPr lang="en-US" sz="2000" i="1" dirty="0">
                          <a:solidFill>
                            <a:srgbClr val="0070C0"/>
                          </a:solidFill>
                          <a:effectLst/>
                        </a:rPr>
                        <a:t> </a:t>
                      </a:r>
                      <a:r>
                        <a:rPr lang="en-US" sz="2000" i="1" dirty="0" err="1">
                          <a:solidFill>
                            <a:srgbClr val="0070C0"/>
                          </a:solidFill>
                          <a:effectLst/>
                        </a:rPr>
                        <a:t>bewaarheid</a:t>
                      </a:r>
                      <a:r>
                        <a:rPr lang="en-US" sz="2000" i="1" dirty="0">
                          <a:solidFill>
                            <a:srgbClr val="0070C0"/>
                          </a:solidFill>
                          <a:effectLst/>
                        </a:rPr>
                        <a:t> word. </a:t>
                      </a:r>
                      <a:r>
                        <a:rPr lang="en-US" sz="2000" i="1" baseline="30000" dirty="0">
                          <a:solidFill>
                            <a:srgbClr val="0070C0"/>
                          </a:solidFill>
                          <a:effectLst/>
                        </a:rPr>
                        <a:t>32</a:t>
                      </a:r>
                      <a:r>
                        <a:rPr lang="en-US" sz="2000" i="1" dirty="0">
                          <a:solidFill>
                            <a:srgbClr val="0070C0"/>
                          </a:solidFill>
                          <a:effectLst/>
                        </a:rPr>
                        <a:t>Hy </a:t>
                      </a:r>
                      <a:r>
                        <a:rPr lang="en-US" sz="2000" i="1" dirty="0" err="1">
                          <a:solidFill>
                            <a:srgbClr val="0070C0"/>
                          </a:solidFill>
                          <a:effectLst/>
                        </a:rPr>
                        <a:t>sal</a:t>
                      </a:r>
                      <a:r>
                        <a:rPr lang="en-US" sz="2000" i="1" dirty="0">
                          <a:solidFill>
                            <a:srgbClr val="0070C0"/>
                          </a:solidFill>
                          <a:effectLst/>
                        </a:rPr>
                        <a:t> </a:t>
                      </a:r>
                      <a:r>
                        <a:rPr lang="en-US" sz="2000" i="1" dirty="0" err="1">
                          <a:solidFill>
                            <a:srgbClr val="0070C0"/>
                          </a:solidFill>
                          <a:effectLst/>
                        </a:rPr>
                        <a:t>uitgelewer</a:t>
                      </a:r>
                      <a:r>
                        <a:rPr lang="en-US" sz="2000" i="1" dirty="0">
                          <a:solidFill>
                            <a:srgbClr val="0070C0"/>
                          </a:solidFill>
                          <a:effectLst/>
                        </a:rPr>
                        <a:t> word </a:t>
                      </a:r>
                      <a:r>
                        <a:rPr lang="en-US" sz="2000" i="1" dirty="0" err="1">
                          <a:solidFill>
                            <a:srgbClr val="0070C0"/>
                          </a:solidFill>
                          <a:effectLst/>
                        </a:rPr>
                        <a:t>aan</a:t>
                      </a:r>
                      <a:r>
                        <a:rPr lang="en-US" sz="2000" i="1" dirty="0">
                          <a:solidFill>
                            <a:srgbClr val="0070C0"/>
                          </a:solidFill>
                          <a:effectLst/>
                        </a:rPr>
                        <a:t> die </a:t>
                      </a:r>
                      <a:r>
                        <a:rPr lang="en-US" sz="2000" i="1" dirty="0" err="1">
                          <a:solidFill>
                            <a:srgbClr val="0070C0"/>
                          </a:solidFill>
                          <a:effectLst/>
                        </a:rPr>
                        <a:t>heidene</a:t>
                      </a:r>
                      <a:r>
                        <a:rPr lang="en-US" sz="2000" i="1" dirty="0">
                          <a:solidFill>
                            <a:srgbClr val="0070C0"/>
                          </a:solidFill>
                          <a:effectLst/>
                        </a:rPr>
                        <a:t>; Hy </a:t>
                      </a:r>
                      <a:r>
                        <a:rPr lang="en-US" sz="2000" i="1" dirty="0" err="1">
                          <a:solidFill>
                            <a:srgbClr val="0070C0"/>
                          </a:solidFill>
                          <a:effectLst/>
                        </a:rPr>
                        <a:t>sal</a:t>
                      </a:r>
                      <a:r>
                        <a:rPr lang="en-US" sz="2000" i="1" dirty="0">
                          <a:solidFill>
                            <a:srgbClr val="0070C0"/>
                          </a:solidFill>
                          <a:effectLst/>
                        </a:rPr>
                        <a:t> </a:t>
                      </a:r>
                      <a:r>
                        <a:rPr lang="en-US" sz="2000" i="1" dirty="0" err="1">
                          <a:solidFill>
                            <a:srgbClr val="0070C0"/>
                          </a:solidFill>
                          <a:effectLst/>
                        </a:rPr>
                        <a:t>bespot</a:t>
                      </a:r>
                      <a:r>
                        <a:rPr lang="en-US" sz="2000" i="1" dirty="0">
                          <a:solidFill>
                            <a:srgbClr val="0070C0"/>
                          </a:solidFill>
                          <a:effectLst/>
                        </a:rPr>
                        <a:t> </a:t>
                      </a:r>
                      <a:r>
                        <a:rPr lang="en-US" sz="2000" i="1" dirty="0" err="1">
                          <a:solidFill>
                            <a:srgbClr val="0070C0"/>
                          </a:solidFill>
                          <a:effectLst/>
                        </a:rPr>
                        <a:t>en</a:t>
                      </a:r>
                      <a:r>
                        <a:rPr lang="en-US" sz="2000" i="1" dirty="0">
                          <a:solidFill>
                            <a:srgbClr val="0070C0"/>
                          </a:solidFill>
                          <a:effectLst/>
                        </a:rPr>
                        <a:t> </a:t>
                      </a:r>
                      <a:r>
                        <a:rPr lang="en-US" sz="2000" i="1" dirty="0" err="1">
                          <a:solidFill>
                            <a:srgbClr val="0070C0"/>
                          </a:solidFill>
                          <a:effectLst/>
                        </a:rPr>
                        <a:t>beledig</a:t>
                      </a:r>
                      <a:r>
                        <a:rPr lang="en-US" sz="2000" i="1" dirty="0">
                          <a:solidFill>
                            <a:srgbClr val="0070C0"/>
                          </a:solidFill>
                          <a:effectLst/>
                        </a:rPr>
                        <a:t> word; </a:t>
                      </a:r>
                      <a:r>
                        <a:rPr lang="en-US" sz="2000" i="1" dirty="0" err="1">
                          <a:solidFill>
                            <a:srgbClr val="0070C0"/>
                          </a:solidFill>
                          <a:effectLst/>
                        </a:rPr>
                        <a:t>hulle</a:t>
                      </a:r>
                      <a:r>
                        <a:rPr lang="en-US" sz="2000" i="1" dirty="0">
                          <a:solidFill>
                            <a:srgbClr val="0070C0"/>
                          </a:solidFill>
                          <a:effectLst/>
                        </a:rPr>
                        <a:t> </a:t>
                      </a:r>
                      <a:r>
                        <a:rPr lang="en-US" sz="2000" i="1" dirty="0" err="1">
                          <a:solidFill>
                            <a:srgbClr val="0070C0"/>
                          </a:solidFill>
                          <a:effectLst/>
                        </a:rPr>
                        <a:t>sal</a:t>
                      </a:r>
                      <a:r>
                        <a:rPr lang="en-US" sz="2000" i="1" dirty="0">
                          <a:solidFill>
                            <a:srgbClr val="0070C0"/>
                          </a:solidFill>
                          <a:effectLst/>
                        </a:rPr>
                        <a:t> op </a:t>
                      </a:r>
                      <a:r>
                        <a:rPr lang="en-US" sz="2000" i="1" dirty="0" err="1">
                          <a:solidFill>
                            <a:srgbClr val="0070C0"/>
                          </a:solidFill>
                          <a:effectLst/>
                        </a:rPr>
                        <a:t>Hom</a:t>
                      </a:r>
                      <a:r>
                        <a:rPr lang="en-US" sz="2000" i="1" dirty="0">
                          <a:solidFill>
                            <a:srgbClr val="0070C0"/>
                          </a:solidFill>
                          <a:effectLst/>
                        </a:rPr>
                        <a:t> </a:t>
                      </a:r>
                      <a:r>
                        <a:rPr lang="en-US" sz="2000" i="1" dirty="0" err="1">
                          <a:solidFill>
                            <a:srgbClr val="0070C0"/>
                          </a:solidFill>
                          <a:effectLst/>
                        </a:rPr>
                        <a:t>spoeg</a:t>
                      </a:r>
                      <a:r>
                        <a:rPr lang="en-US" sz="2000" i="1" dirty="0">
                          <a:solidFill>
                            <a:srgbClr val="0070C0"/>
                          </a:solidFill>
                          <a:effectLst/>
                        </a:rPr>
                        <a:t>, </a:t>
                      </a:r>
                      <a:r>
                        <a:rPr lang="en-US" sz="2000" i="1" baseline="30000" dirty="0">
                          <a:solidFill>
                            <a:srgbClr val="0070C0"/>
                          </a:solidFill>
                          <a:effectLst/>
                        </a:rPr>
                        <a:t>33</a:t>
                      </a:r>
                      <a:r>
                        <a:rPr lang="en-US" sz="2000" i="1" dirty="0">
                          <a:solidFill>
                            <a:srgbClr val="0070C0"/>
                          </a:solidFill>
                          <a:effectLst/>
                        </a:rPr>
                        <a:t>Hom </a:t>
                      </a:r>
                      <a:r>
                        <a:rPr lang="en-US" sz="2000" i="1" dirty="0" err="1">
                          <a:solidFill>
                            <a:srgbClr val="0070C0"/>
                          </a:solidFill>
                          <a:effectLst/>
                        </a:rPr>
                        <a:t>gésel</a:t>
                      </a:r>
                      <a:r>
                        <a:rPr lang="en-US" sz="2000" i="1" dirty="0">
                          <a:solidFill>
                            <a:srgbClr val="0070C0"/>
                          </a:solidFill>
                          <a:effectLst/>
                        </a:rPr>
                        <a:t> </a:t>
                      </a:r>
                      <a:r>
                        <a:rPr lang="en-US" sz="2000" i="1" dirty="0" err="1">
                          <a:solidFill>
                            <a:srgbClr val="0070C0"/>
                          </a:solidFill>
                          <a:effectLst/>
                        </a:rPr>
                        <a:t>en</a:t>
                      </a:r>
                      <a:r>
                        <a:rPr lang="en-US" sz="2000" i="1" dirty="0">
                          <a:solidFill>
                            <a:srgbClr val="0070C0"/>
                          </a:solidFill>
                          <a:effectLst/>
                        </a:rPr>
                        <a:t> </a:t>
                      </a:r>
                      <a:r>
                        <a:rPr lang="en-US" sz="2000" i="1" dirty="0" err="1">
                          <a:solidFill>
                            <a:srgbClr val="0070C0"/>
                          </a:solidFill>
                          <a:effectLst/>
                        </a:rPr>
                        <a:t>Hom</a:t>
                      </a:r>
                      <a:r>
                        <a:rPr lang="en-US" sz="2000" i="1" dirty="0">
                          <a:solidFill>
                            <a:srgbClr val="0070C0"/>
                          </a:solidFill>
                          <a:effectLst/>
                        </a:rPr>
                        <a:t> </a:t>
                      </a:r>
                      <a:r>
                        <a:rPr lang="en-US" sz="2000" i="1" dirty="0" err="1">
                          <a:solidFill>
                            <a:srgbClr val="0070C0"/>
                          </a:solidFill>
                          <a:effectLst/>
                        </a:rPr>
                        <a:t>daarna</a:t>
                      </a:r>
                      <a:r>
                        <a:rPr lang="en-US" sz="2000" i="1" dirty="0">
                          <a:solidFill>
                            <a:srgbClr val="0070C0"/>
                          </a:solidFill>
                          <a:effectLst/>
                        </a:rPr>
                        <a:t> </a:t>
                      </a:r>
                      <a:r>
                        <a:rPr lang="en-US" sz="2000" i="1" dirty="0" err="1">
                          <a:solidFill>
                            <a:srgbClr val="0070C0"/>
                          </a:solidFill>
                          <a:effectLst/>
                        </a:rPr>
                        <a:t>doodmaak</a:t>
                      </a:r>
                      <a:r>
                        <a:rPr lang="en-US" sz="2000" i="1" dirty="0">
                          <a:solidFill>
                            <a:srgbClr val="0070C0"/>
                          </a:solidFill>
                          <a:effectLst/>
                        </a:rPr>
                        <a:t>. </a:t>
                      </a:r>
                      <a:r>
                        <a:rPr lang="en-US" sz="2000" i="1" dirty="0" err="1">
                          <a:solidFill>
                            <a:srgbClr val="0070C0"/>
                          </a:solidFill>
                          <a:effectLst/>
                        </a:rPr>
                        <a:t>En</a:t>
                      </a:r>
                      <a:r>
                        <a:rPr lang="en-US" sz="2000" i="1" dirty="0">
                          <a:solidFill>
                            <a:srgbClr val="0070C0"/>
                          </a:solidFill>
                          <a:effectLst/>
                        </a:rPr>
                        <a:t> op die </a:t>
                      </a:r>
                      <a:r>
                        <a:rPr lang="en-US" sz="2000" i="1" dirty="0" err="1">
                          <a:solidFill>
                            <a:srgbClr val="0070C0"/>
                          </a:solidFill>
                          <a:effectLst/>
                          <a:highlight>
                            <a:srgbClr val="C0C0C0"/>
                          </a:highlight>
                        </a:rPr>
                        <a:t>derde</a:t>
                      </a:r>
                      <a:r>
                        <a:rPr lang="en-US" sz="2000" i="1" dirty="0">
                          <a:solidFill>
                            <a:srgbClr val="0070C0"/>
                          </a:solidFill>
                          <a:effectLst/>
                          <a:highlight>
                            <a:srgbClr val="C0C0C0"/>
                          </a:highlight>
                        </a:rPr>
                        <a:t> </a:t>
                      </a:r>
                      <a:r>
                        <a:rPr lang="en-US" sz="2000" i="1" dirty="0" err="1">
                          <a:solidFill>
                            <a:srgbClr val="0070C0"/>
                          </a:solidFill>
                          <a:effectLst/>
                          <a:highlight>
                            <a:srgbClr val="C0C0C0"/>
                          </a:highlight>
                        </a:rPr>
                        <a:t>dag</a:t>
                      </a:r>
                      <a:r>
                        <a:rPr lang="en-US" sz="2000" i="1" dirty="0">
                          <a:solidFill>
                            <a:srgbClr val="0070C0"/>
                          </a:solidFill>
                          <a:effectLst/>
                        </a:rPr>
                        <a:t> </a:t>
                      </a:r>
                      <a:r>
                        <a:rPr lang="en-US" sz="2000" i="1" dirty="0" err="1">
                          <a:solidFill>
                            <a:srgbClr val="0070C0"/>
                          </a:solidFill>
                          <a:effectLst/>
                        </a:rPr>
                        <a:t>sal</a:t>
                      </a:r>
                      <a:r>
                        <a:rPr lang="en-US" sz="2000" i="1" dirty="0">
                          <a:solidFill>
                            <a:srgbClr val="0070C0"/>
                          </a:solidFill>
                          <a:effectLst/>
                        </a:rPr>
                        <a:t> Hy </a:t>
                      </a:r>
                      <a:r>
                        <a:rPr lang="en-US" sz="2000" i="1" dirty="0" err="1">
                          <a:solidFill>
                            <a:srgbClr val="0070C0"/>
                          </a:solidFill>
                          <a:effectLst/>
                        </a:rPr>
                        <a:t>uit</a:t>
                      </a:r>
                      <a:r>
                        <a:rPr lang="en-US" sz="2000" i="1" dirty="0">
                          <a:solidFill>
                            <a:srgbClr val="0070C0"/>
                          </a:solidFill>
                          <a:effectLst/>
                        </a:rPr>
                        <a:t> die </a:t>
                      </a:r>
                      <a:r>
                        <a:rPr lang="en-US" sz="2000" i="1" dirty="0" err="1">
                          <a:solidFill>
                            <a:srgbClr val="0070C0"/>
                          </a:solidFill>
                          <a:effectLst/>
                        </a:rPr>
                        <a:t>dood</a:t>
                      </a:r>
                      <a:r>
                        <a:rPr lang="en-US" sz="2000" i="1" dirty="0">
                          <a:solidFill>
                            <a:srgbClr val="0070C0"/>
                          </a:solidFill>
                          <a:effectLst/>
                        </a:rPr>
                        <a:t> </a:t>
                      </a:r>
                      <a:r>
                        <a:rPr lang="en-US" sz="2000" i="1" dirty="0" err="1">
                          <a:solidFill>
                            <a:srgbClr val="0070C0"/>
                          </a:solidFill>
                          <a:effectLst/>
                        </a:rPr>
                        <a:t>opstaan</a:t>
                      </a:r>
                      <a:r>
                        <a:rPr lang="en-US" sz="2000" i="1" dirty="0">
                          <a:solidFill>
                            <a:srgbClr val="0070C0"/>
                          </a:solidFill>
                          <a:effectLst/>
                        </a:rPr>
                        <a:t>.’”</a:t>
                      </a:r>
                      <a:endParaRPr lang="en-ZA" sz="2000" i="1" dirty="0">
                        <a:solidFill>
                          <a:srgbClr val="0070C0"/>
                        </a:solidFill>
                        <a:effectLst/>
                      </a:endParaRPr>
                    </a:p>
                    <a:p>
                      <a:pPr algn="just"/>
                      <a:r>
                        <a:rPr lang="en-US" sz="2000" dirty="0">
                          <a:solidFill>
                            <a:schemeClr val="tx1"/>
                          </a:solidFill>
                          <a:effectLst/>
                        </a:rPr>
                        <a:t>Lees </a:t>
                      </a:r>
                      <a:r>
                        <a:rPr lang="en-US" sz="2000" dirty="0" err="1">
                          <a:solidFill>
                            <a:schemeClr val="tx1"/>
                          </a:solidFill>
                          <a:effectLst/>
                        </a:rPr>
                        <a:t>gerus</a:t>
                      </a:r>
                      <a:r>
                        <a:rPr lang="en-US" sz="2000" dirty="0">
                          <a:solidFill>
                            <a:schemeClr val="tx1"/>
                          </a:solidFill>
                          <a:effectLst/>
                        </a:rPr>
                        <a:t> die </a:t>
                      </a:r>
                      <a:r>
                        <a:rPr lang="en-US" sz="2000" dirty="0" err="1">
                          <a:solidFill>
                            <a:schemeClr val="tx1"/>
                          </a:solidFill>
                          <a:effectLst/>
                        </a:rPr>
                        <a:t>stuk</a:t>
                      </a:r>
                      <a:r>
                        <a:rPr lang="en-US" sz="2000" dirty="0">
                          <a:solidFill>
                            <a:schemeClr val="tx1"/>
                          </a:solidFill>
                          <a:effectLst/>
                        </a:rPr>
                        <a:t> </a:t>
                      </a:r>
                      <a:r>
                        <a:rPr lang="en-US" sz="2000" dirty="0" err="1">
                          <a:solidFill>
                            <a:schemeClr val="tx1"/>
                          </a:solidFill>
                          <a:effectLst/>
                        </a:rPr>
                        <a:t>oor</a:t>
                      </a:r>
                      <a:r>
                        <a:rPr lang="en-US" sz="2000" dirty="0">
                          <a:solidFill>
                            <a:schemeClr val="tx1"/>
                          </a:solidFill>
                          <a:effectLst/>
                        </a:rPr>
                        <a:t> die “Fees van </a:t>
                      </a:r>
                      <a:r>
                        <a:rPr lang="en-US" sz="2000" dirty="0" err="1">
                          <a:solidFill>
                            <a:schemeClr val="tx1"/>
                          </a:solidFill>
                          <a:effectLst/>
                        </a:rPr>
                        <a:t>Eerste</a:t>
                      </a:r>
                      <a:r>
                        <a:rPr lang="en-US" sz="2000" dirty="0">
                          <a:solidFill>
                            <a:schemeClr val="tx1"/>
                          </a:solidFill>
                          <a:effectLst/>
                        </a:rPr>
                        <a:t> </a:t>
                      </a:r>
                      <a:r>
                        <a:rPr lang="en-US" sz="2000" dirty="0" err="1">
                          <a:solidFill>
                            <a:schemeClr val="tx1"/>
                          </a:solidFill>
                          <a:effectLst/>
                        </a:rPr>
                        <a:t>Vrugte</a:t>
                      </a:r>
                      <a:r>
                        <a:rPr lang="en-US" sz="2000" dirty="0">
                          <a:solidFill>
                            <a:schemeClr val="tx1"/>
                          </a:solidFill>
                          <a:effectLst/>
                        </a:rPr>
                        <a:t>” in </a:t>
                      </a:r>
                      <a:r>
                        <a:rPr lang="en-US" sz="2000" dirty="0" err="1">
                          <a:solidFill>
                            <a:schemeClr val="tx1"/>
                          </a:solidFill>
                          <a:effectLst/>
                        </a:rPr>
                        <a:t>Hoofstuk</a:t>
                      </a:r>
                      <a:r>
                        <a:rPr lang="en-US" sz="2000" dirty="0">
                          <a:solidFill>
                            <a:schemeClr val="tx1"/>
                          </a:solidFill>
                          <a:effectLst/>
                        </a:rPr>
                        <a:t> 5 om </a:t>
                      </a:r>
                      <a:r>
                        <a:rPr lang="en-US" sz="2000" dirty="0" err="1">
                          <a:solidFill>
                            <a:schemeClr val="tx1"/>
                          </a:solidFill>
                          <a:effectLst/>
                        </a:rPr>
                        <a:t>te</a:t>
                      </a:r>
                      <a:r>
                        <a:rPr lang="en-US" sz="2000" dirty="0">
                          <a:solidFill>
                            <a:schemeClr val="tx1"/>
                          </a:solidFill>
                          <a:effectLst/>
                        </a:rPr>
                        <a:t> </a:t>
                      </a:r>
                      <a:r>
                        <a:rPr lang="en-US" sz="2000" dirty="0" err="1">
                          <a:solidFill>
                            <a:schemeClr val="tx1"/>
                          </a:solidFill>
                          <a:effectLst/>
                        </a:rPr>
                        <a:t>sien</a:t>
                      </a:r>
                      <a:r>
                        <a:rPr lang="en-US" sz="2000" dirty="0">
                          <a:solidFill>
                            <a:schemeClr val="tx1"/>
                          </a:solidFill>
                          <a:effectLst/>
                        </a:rPr>
                        <a:t> </a:t>
                      </a:r>
                      <a:r>
                        <a:rPr lang="en-US" sz="2000" dirty="0" err="1">
                          <a:solidFill>
                            <a:schemeClr val="tx1"/>
                          </a:solidFill>
                          <a:effectLst/>
                        </a:rPr>
                        <a:t>dat</a:t>
                      </a:r>
                      <a:r>
                        <a:rPr lang="en-US" sz="2000" dirty="0">
                          <a:solidFill>
                            <a:schemeClr val="tx1"/>
                          </a:solidFill>
                          <a:effectLst/>
                        </a:rPr>
                        <a:t> Jesus </a:t>
                      </a:r>
                      <a:r>
                        <a:rPr lang="en-US" sz="2000" dirty="0" err="1">
                          <a:solidFill>
                            <a:schemeClr val="tx1"/>
                          </a:solidFill>
                          <a:effectLst/>
                        </a:rPr>
                        <a:t>juis</a:t>
                      </a:r>
                      <a:r>
                        <a:rPr lang="en-US" sz="2000" dirty="0">
                          <a:solidFill>
                            <a:schemeClr val="tx1"/>
                          </a:solidFill>
                          <a:effectLst/>
                        </a:rPr>
                        <a:t> </a:t>
                      </a:r>
                      <a:r>
                        <a:rPr lang="en-US" sz="2000" dirty="0" err="1">
                          <a:solidFill>
                            <a:schemeClr val="tx1"/>
                          </a:solidFill>
                          <a:effectLst/>
                        </a:rPr>
                        <a:t>gedurende</a:t>
                      </a:r>
                      <a:r>
                        <a:rPr lang="en-US" sz="2000" dirty="0">
                          <a:solidFill>
                            <a:schemeClr val="tx1"/>
                          </a:solidFill>
                          <a:effectLst/>
                        </a:rPr>
                        <a:t> </a:t>
                      </a:r>
                      <a:r>
                        <a:rPr lang="en-US" sz="2000" dirty="0" err="1">
                          <a:solidFill>
                            <a:schemeClr val="tx1"/>
                          </a:solidFill>
                          <a:effectLst/>
                        </a:rPr>
                        <a:t>hierdie</a:t>
                      </a:r>
                      <a:r>
                        <a:rPr lang="en-US" sz="2000" dirty="0">
                          <a:solidFill>
                            <a:schemeClr val="tx1"/>
                          </a:solidFill>
                          <a:effectLst/>
                        </a:rPr>
                        <a:t> fees </a:t>
                      </a:r>
                      <a:r>
                        <a:rPr lang="en-US" sz="2000" dirty="0" err="1">
                          <a:solidFill>
                            <a:schemeClr val="tx1"/>
                          </a:solidFill>
                          <a:effectLst/>
                        </a:rPr>
                        <a:t>uit</a:t>
                      </a:r>
                      <a:r>
                        <a:rPr lang="en-US" sz="2000" dirty="0">
                          <a:solidFill>
                            <a:schemeClr val="tx1"/>
                          </a:solidFill>
                          <a:effectLst/>
                        </a:rPr>
                        <a:t> die </a:t>
                      </a:r>
                      <a:r>
                        <a:rPr lang="en-US" sz="2000" dirty="0" err="1">
                          <a:solidFill>
                            <a:schemeClr val="tx1"/>
                          </a:solidFill>
                          <a:effectLst/>
                        </a:rPr>
                        <a:t>dood</a:t>
                      </a:r>
                      <a:r>
                        <a:rPr lang="en-US" sz="2000" dirty="0">
                          <a:solidFill>
                            <a:schemeClr val="tx1"/>
                          </a:solidFill>
                          <a:effectLst/>
                        </a:rPr>
                        <a:t> </a:t>
                      </a:r>
                      <a:r>
                        <a:rPr lang="en-US" sz="2000" dirty="0" err="1">
                          <a:solidFill>
                            <a:schemeClr val="tx1"/>
                          </a:solidFill>
                          <a:effectLst/>
                        </a:rPr>
                        <a:t>opgestaan</a:t>
                      </a:r>
                      <a:r>
                        <a:rPr lang="en-US" sz="2000" dirty="0">
                          <a:solidFill>
                            <a:schemeClr val="tx1"/>
                          </a:solidFill>
                          <a:effectLst/>
                        </a:rPr>
                        <a:t> het, </a:t>
                      </a:r>
                      <a:r>
                        <a:rPr lang="en-US" sz="2000" dirty="0" err="1">
                          <a:solidFill>
                            <a:schemeClr val="tx1"/>
                          </a:solidFill>
                          <a:effectLst/>
                        </a:rPr>
                        <a:t>drie</a:t>
                      </a:r>
                      <a:r>
                        <a:rPr lang="en-US" sz="2000" dirty="0">
                          <a:solidFill>
                            <a:schemeClr val="tx1"/>
                          </a:solidFill>
                          <a:effectLst/>
                        </a:rPr>
                        <a:t> </a:t>
                      </a:r>
                      <a:r>
                        <a:rPr lang="en-US" sz="2000" dirty="0" err="1">
                          <a:solidFill>
                            <a:schemeClr val="tx1"/>
                          </a:solidFill>
                          <a:effectLst/>
                        </a:rPr>
                        <a:t>dae</a:t>
                      </a:r>
                      <a:r>
                        <a:rPr lang="en-US" sz="2000" dirty="0">
                          <a:solidFill>
                            <a:schemeClr val="tx1"/>
                          </a:solidFill>
                          <a:effectLst/>
                        </a:rPr>
                        <a:t> </a:t>
                      </a:r>
                      <a:r>
                        <a:rPr lang="en-US" sz="2000" dirty="0" err="1">
                          <a:solidFill>
                            <a:schemeClr val="tx1"/>
                          </a:solidFill>
                          <a:effectLst/>
                        </a:rPr>
                        <a:t>nadat</a:t>
                      </a:r>
                      <a:r>
                        <a:rPr lang="en-US" sz="2000" dirty="0">
                          <a:solidFill>
                            <a:schemeClr val="tx1"/>
                          </a:solidFill>
                          <a:effectLst/>
                        </a:rPr>
                        <a:t> Hy </a:t>
                      </a:r>
                      <a:r>
                        <a:rPr lang="en-US" sz="2000" dirty="0" err="1">
                          <a:solidFill>
                            <a:schemeClr val="tx1"/>
                          </a:solidFill>
                          <a:effectLst/>
                        </a:rPr>
                        <a:t>gekruisig</a:t>
                      </a:r>
                      <a:r>
                        <a:rPr lang="en-US" sz="2000" dirty="0">
                          <a:solidFill>
                            <a:schemeClr val="tx1"/>
                          </a:solidFill>
                          <a:effectLst/>
                        </a:rPr>
                        <a:t> is.</a:t>
                      </a:r>
                      <a:endParaRPr lang="en-ZA" sz="2000" dirty="0">
                        <a:solidFill>
                          <a:schemeClr val="tx1"/>
                        </a:solidFill>
                        <a:effectLst/>
                      </a:endParaRPr>
                    </a:p>
                    <a:p>
                      <a:pPr algn="just"/>
                      <a:r>
                        <a:rPr lang="en-US" sz="2000" dirty="0" err="1">
                          <a:solidFill>
                            <a:schemeClr val="tx1"/>
                          </a:solidFill>
                          <a:effectLst/>
                        </a:rPr>
                        <a:t>Sien</a:t>
                      </a:r>
                      <a:r>
                        <a:rPr lang="en-US" sz="2000" dirty="0">
                          <a:solidFill>
                            <a:schemeClr val="tx1"/>
                          </a:solidFill>
                          <a:effectLst/>
                        </a:rPr>
                        <a:t> </a:t>
                      </a:r>
                      <a:r>
                        <a:rPr lang="en-US" sz="2000" dirty="0" err="1">
                          <a:solidFill>
                            <a:schemeClr val="tx1"/>
                          </a:solidFill>
                          <a:effectLst/>
                        </a:rPr>
                        <a:t>byvoorbeeld</a:t>
                      </a:r>
                      <a:r>
                        <a:rPr lang="en-US" sz="2000" dirty="0">
                          <a:solidFill>
                            <a:schemeClr val="tx1"/>
                          </a:solidFill>
                          <a:effectLst/>
                        </a:rPr>
                        <a:t> die Tabernakel van die Here (</a:t>
                      </a:r>
                      <a:r>
                        <a:rPr lang="en-US" sz="2000" dirty="0" err="1">
                          <a:solidFill>
                            <a:schemeClr val="tx1"/>
                          </a:solidFill>
                          <a:effectLst/>
                        </a:rPr>
                        <a:t>Hoofstuk</a:t>
                      </a:r>
                      <a:r>
                        <a:rPr lang="en-US" sz="2000" dirty="0">
                          <a:solidFill>
                            <a:schemeClr val="tx1"/>
                          </a:solidFill>
                          <a:effectLst/>
                        </a:rPr>
                        <a:t> 6) </a:t>
                      </a:r>
                      <a:r>
                        <a:rPr lang="en-US" sz="2000" dirty="0" err="1">
                          <a:solidFill>
                            <a:schemeClr val="tx1"/>
                          </a:solidFill>
                          <a:effectLst/>
                        </a:rPr>
                        <a:t>waar</a:t>
                      </a:r>
                      <a:r>
                        <a:rPr lang="en-US" sz="2000" dirty="0">
                          <a:solidFill>
                            <a:schemeClr val="tx1"/>
                          </a:solidFill>
                          <a:effectLst/>
                        </a:rPr>
                        <a:t> die </a:t>
                      </a:r>
                      <a:r>
                        <a:rPr lang="en-US" sz="2000" dirty="0" err="1">
                          <a:solidFill>
                            <a:schemeClr val="tx1"/>
                          </a:solidFill>
                          <a:effectLst/>
                        </a:rPr>
                        <a:t>brons</a:t>
                      </a:r>
                      <a:r>
                        <a:rPr lang="en-US" sz="2000" dirty="0">
                          <a:solidFill>
                            <a:schemeClr val="tx1"/>
                          </a:solidFill>
                          <a:effectLst/>
                        </a:rPr>
                        <a:t> </a:t>
                      </a:r>
                      <a:r>
                        <a:rPr lang="en-US" sz="2000" dirty="0" err="1">
                          <a:solidFill>
                            <a:schemeClr val="tx1"/>
                          </a:solidFill>
                          <a:effectLst/>
                        </a:rPr>
                        <a:t>bak</a:t>
                      </a:r>
                      <a:r>
                        <a:rPr lang="en-US" sz="2000" dirty="0">
                          <a:solidFill>
                            <a:schemeClr val="tx1"/>
                          </a:solidFill>
                          <a:effectLst/>
                        </a:rPr>
                        <a:t> </a:t>
                      </a:r>
                      <a:r>
                        <a:rPr lang="en-US" sz="2000" dirty="0" err="1">
                          <a:solidFill>
                            <a:schemeClr val="tx1"/>
                          </a:solidFill>
                          <a:effectLst/>
                        </a:rPr>
                        <a:t>daar</a:t>
                      </a:r>
                      <a:r>
                        <a:rPr lang="en-US" sz="2000" dirty="0">
                          <a:solidFill>
                            <a:schemeClr val="tx1"/>
                          </a:solidFill>
                          <a:effectLst/>
                        </a:rPr>
                        <a:t> was </a:t>
                      </a:r>
                      <a:r>
                        <a:rPr lang="en-US" sz="2000" dirty="0" err="1">
                          <a:solidFill>
                            <a:schemeClr val="tx1"/>
                          </a:solidFill>
                          <a:effectLst/>
                        </a:rPr>
                        <a:t>waar</a:t>
                      </a:r>
                      <a:r>
                        <a:rPr lang="en-US" sz="2000" dirty="0">
                          <a:solidFill>
                            <a:schemeClr val="tx1"/>
                          </a:solidFill>
                          <a:effectLst/>
                        </a:rPr>
                        <a:t> </a:t>
                      </a:r>
                      <a:r>
                        <a:rPr lang="en-US" sz="2000" dirty="0" err="1">
                          <a:solidFill>
                            <a:schemeClr val="tx1"/>
                          </a:solidFill>
                          <a:effectLst/>
                        </a:rPr>
                        <a:t>Aäron</a:t>
                      </a:r>
                      <a:r>
                        <a:rPr lang="en-US" sz="2000" dirty="0">
                          <a:solidFill>
                            <a:schemeClr val="tx1"/>
                          </a:solidFill>
                          <a:effectLst/>
                        </a:rPr>
                        <a:t> </a:t>
                      </a:r>
                      <a:r>
                        <a:rPr lang="en-US" sz="2000" dirty="0" err="1">
                          <a:solidFill>
                            <a:schemeClr val="tx1"/>
                          </a:solidFill>
                          <a:effectLst/>
                        </a:rPr>
                        <a:t>en</a:t>
                      </a:r>
                      <a:r>
                        <a:rPr lang="en-US" sz="2000" dirty="0">
                          <a:solidFill>
                            <a:schemeClr val="tx1"/>
                          </a:solidFill>
                          <a:effectLst/>
                        </a:rPr>
                        <a:t> </a:t>
                      </a:r>
                      <a:r>
                        <a:rPr lang="en-US" sz="2000" dirty="0" err="1">
                          <a:solidFill>
                            <a:schemeClr val="tx1"/>
                          </a:solidFill>
                          <a:effectLst/>
                        </a:rPr>
                        <a:t>sy</a:t>
                      </a:r>
                      <a:r>
                        <a:rPr lang="en-US" sz="2000" dirty="0">
                          <a:solidFill>
                            <a:schemeClr val="tx1"/>
                          </a:solidFill>
                          <a:effectLst/>
                        </a:rPr>
                        <a:t> </a:t>
                      </a:r>
                      <a:r>
                        <a:rPr lang="en-US" sz="2000" dirty="0" err="1">
                          <a:solidFill>
                            <a:schemeClr val="tx1"/>
                          </a:solidFill>
                          <a:effectLst/>
                        </a:rPr>
                        <a:t>seuns</a:t>
                      </a:r>
                      <a:r>
                        <a:rPr lang="en-US" sz="2000" dirty="0">
                          <a:solidFill>
                            <a:schemeClr val="tx1"/>
                          </a:solidFill>
                          <a:effectLst/>
                        </a:rPr>
                        <a:t> </a:t>
                      </a:r>
                      <a:r>
                        <a:rPr lang="en-US" sz="2000" dirty="0" err="1">
                          <a:solidFill>
                            <a:schemeClr val="tx1"/>
                          </a:solidFill>
                          <a:effectLst/>
                        </a:rPr>
                        <a:t>hulle</a:t>
                      </a:r>
                      <a:r>
                        <a:rPr lang="en-US" sz="2000" dirty="0">
                          <a:solidFill>
                            <a:schemeClr val="tx1"/>
                          </a:solidFill>
                          <a:effectLst/>
                        </a:rPr>
                        <a:t> </a:t>
                      </a:r>
                      <a:r>
                        <a:rPr lang="en-US" sz="2000" dirty="0" err="1">
                          <a:solidFill>
                            <a:schemeClr val="tx1"/>
                          </a:solidFill>
                          <a:effectLst/>
                        </a:rPr>
                        <a:t>moes</a:t>
                      </a:r>
                      <a:r>
                        <a:rPr lang="en-US" sz="2000" dirty="0">
                          <a:solidFill>
                            <a:schemeClr val="tx1"/>
                          </a:solidFill>
                          <a:effectLst/>
                        </a:rPr>
                        <a:t> was. </a:t>
                      </a:r>
                      <a:r>
                        <a:rPr lang="en-US" sz="2000" dirty="0" err="1">
                          <a:solidFill>
                            <a:schemeClr val="tx1"/>
                          </a:solidFill>
                          <a:effectLst/>
                        </a:rPr>
                        <a:t>Dit</a:t>
                      </a:r>
                      <a:r>
                        <a:rPr lang="en-US" sz="2000" dirty="0">
                          <a:solidFill>
                            <a:schemeClr val="tx1"/>
                          </a:solidFill>
                          <a:effectLst/>
                        </a:rPr>
                        <a:t> is ‘n </a:t>
                      </a:r>
                      <a:r>
                        <a:rPr lang="en-US" sz="2000" dirty="0" err="1">
                          <a:solidFill>
                            <a:schemeClr val="tx1"/>
                          </a:solidFill>
                          <a:effectLst/>
                        </a:rPr>
                        <a:t>verwysing</a:t>
                      </a:r>
                      <a:r>
                        <a:rPr lang="en-US" sz="2000" dirty="0">
                          <a:solidFill>
                            <a:schemeClr val="tx1"/>
                          </a:solidFill>
                          <a:effectLst/>
                        </a:rPr>
                        <a:t> </a:t>
                      </a:r>
                      <a:r>
                        <a:rPr lang="en-US" sz="2000" dirty="0" err="1">
                          <a:solidFill>
                            <a:schemeClr val="tx1"/>
                          </a:solidFill>
                          <a:effectLst/>
                        </a:rPr>
                        <a:t>na</a:t>
                      </a:r>
                      <a:r>
                        <a:rPr lang="en-US" sz="2000" dirty="0">
                          <a:solidFill>
                            <a:schemeClr val="tx1"/>
                          </a:solidFill>
                          <a:effectLst/>
                        </a:rPr>
                        <a:t> die </a:t>
                      </a:r>
                      <a:r>
                        <a:rPr lang="en-US" sz="2000" dirty="0" err="1">
                          <a:solidFill>
                            <a:schemeClr val="tx1"/>
                          </a:solidFill>
                          <a:effectLst/>
                        </a:rPr>
                        <a:t>bloed</a:t>
                      </a:r>
                      <a:r>
                        <a:rPr lang="en-US" sz="2000" dirty="0">
                          <a:solidFill>
                            <a:schemeClr val="tx1"/>
                          </a:solidFill>
                          <a:effectLst/>
                        </a:rPr>
                        <a:t> van Christus wat </a:t>
                      </a:r>
                      <a:r>
                        <a:rPr lang="en-US" sz="2000" dirty="0" err="1">
                          <a:solidFill>
                            <a:schemeClr val="tx1"/>
                          </a:solidFill>
                          <a:effectLst/>
                        </a:rPr>
                        <a:t>ons</a:t>
                      </a:r>
                      <a:r>
                        <a:rPr lang="en-US" sz="2000" dirty="0">
                          <a:solidFill>
                            <a:schemeClr val="tx1"/>
                          </a:solidFill>
                          <a:effectLst/>
                        </a:rPr>
                        <a:t> van </a:t>
                      </a:r>
                      <a:r>
                        <a:rPr lang="en-US" sz="2000" dirty="0" err="1">
                          <a:solidFill>
                            <a:schemeClr val="tx1"/>
                          </a:solidFill>
                          <a:effectLst/>
                        </a:rPr>
                        <a:t>ons</a:t>
                      </a:r>
                      <a:r>
                        <a:rPr lang="en-US" sz="2000" dirty="0">
                          <a:solidFill>
                            <a:schemeClr val="tx1"/>
                          </a:solidFill>
                          <a:effectLst/>
                        </a:rPr>
                        <a:t> sondes was, reeds </a:t>
                      </a:r>
                      <a:r>
                        <a:rPr lang="en-US" sz="2000" dirty="0" err="1">
                          <a:solidFill>
                            <a:schemeClr val="tx1"/>
                          </a:solidFill>
                          <a:effectLst/>
                        </a:rPr>
                        <a:t>honderde</a:t>
                      </a:r>
                      <a:r>
                        <a:rPr lang="en-US" sz="2000" dirty="0">
                          <a:solidFill>
                            <a:schemeClr val="tx1"/>
                          </a:solidFill>
                          <a:effectLst/>
                        </a:rPr>
                        <a:t> </a:t>
                      </a:r>
                      <a:r>
                        <a:rPr lang="en-US" sz="2000" dirty="0" err="1">
                          <a:solidFill>
                            <a:schemeClr val="tx1"/>
                          </a:solidFill>
                          <a:effectLst/>
                        </a:rPr>
                        <a:t>jare</a:t>
                      </a:r>
                      <a:r>
                        <a:rPr lang="en-US" sz="2000" dirty="0">
                          <a:solidFill>
                            <a:schemeClr val="tx1"/>
                          </a:solidFill>
                          <a:effectLst/>
                        </a:rPr>
                        <a:t> </a:t>
                      </a:r>
                      <a:r>
                        <a:rPr lang="en-US" sz="2000" dirty="0" err="1">
                          <a:solidFill>
                            <a:schemeClr val="tx1"/>
                          </a:solidFill>
                          <a:effectLst/>
                        </a:rPr>
                        <a:t>voordat</a:t>
                      </a:r>
                      <a:r>
                        <a:rPr lang="en-US" sz="2000" dirty="0">
                          <a:solidFill>
                            <a:schemeClr val="tx1"/>
                          </a:solidFill>
                          <a:effectLst/>
                        </a:rPr>
                        <a:t> Jesus op </a:t>
                      </a:r>
                      <a:r>
                        <a:rPr lang="en-US" sz="2000" dirty="0" err="1">
                          <a:solidFill>
                            <a:schemeClr val="tx1"/>
                          </a:solidFill>
                          <a:effectLst/>
                        </a:rPr>
                        <a:t>aarde</a:t>
                      </a:r>
                      <a:r>
                        <a:rPr lang="en-US" sz="2000" dirty="0">
                          <a:solidFill>
                            <a:schemeClr val="tx1"/>
                          </a:solidFill>
                          <a:effectLst/>
                        </a:rPr>
                        <a:t> was. </a:t>
                      </a:r>
                      <a:r>
                        <a:rPr lang="en-US" sz="2000" dirty="0" err="1">
                          <a:solidFill>
                            <a:schemeClr val="tx1"/>
                          </a:solidFill>
                          <a:effectLst/>
                        </a:rPr>
                        <a:t>Eksodus</a:t>
                      </a:r>
                      <a:r>
                        <a:rPr lang="en-US" sz="2000" dirty="0">
                          <a:solidFill>
                            <a:schemeClr val="tx1"/>
                          </a:solidFill>
                          <a:effectLst/>
                        </a:rPr>
                        <a:t> 30:17-21</a:t>
                      </a:r>
                      <a:endParaRPr lang="en-ZA" sz="20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17921167"/>
                  </a:ext>
                </a:extLst>
              </a:tr>
            </a:tbl>
          </a:graphicData>
        </a:graphic>
      </p:graphicFrame>
    </p:spTree>
    <p:extLst>
      <p:ext uri="{BB962C8B-B14F-4D97-AF65-F5344CB8AC3E}">
        <p14:creationId xmlns:p14="http://schemas.microsoft.com/office/powerpoint/2010/main" val="2331478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428394" y="183948"/>
            <a:ext cx="10972060" cy="549275"/>
          </a:xfrm>
        </p:spPr>
        <p:txBody>
          <a:bodyPr>
            <a:noAutofit/>
          </a:bodyPr>
          <a:lstStyle/>
          <a:p>
            <a:pPr algn="ctr"/>
            <a:r>
              <a:rPr lang="en-ZA" sz="3900" b="1" dirty="0">
                <a:solidFill>
                  <a:srgbClr val="FF0000"/>
                </a:solidFill>
                <a:effectLst>
                  <a:outerShdw blurRad="50800" dist="38100" dir="2700000" algn="tl" rotWithShape="0">
                    <a:prstClr val="black">
                      <a:alpha val="40000"/>
                    </a:prstClr>
                  </a:outerShdw>
                </a:effectLst>
              </a:rPr>
              <a:t>Die </a:t>
            </a:r>
            <a:r>
              <a:rPr lang="en-ZA" sz="3900" b="1" dirty="0" err="1">
                <a:solidFill>
                  <a:srgbClr val="FF0000"/>
                </a:solidFill>
                <a:effectLst>
                  <a:outerShdw blurRad="50800" dist="38100" dir="2700000" algn="tl" rotWithShape="0">
                    <a:prstClr val="black">
                      <a:alpha val="40000"/>
                    </a:prstClr>
                  </a:outerShdw>
                </a:effectLst>
              </a:rPr>
              <a:t>Gesalfde</a:t>
            </a:r>
            <a:r>
              <a:rPr lang="en-ZA" sz="3900" b="1" dirty="0">
                <a:solidFill>
                  <a:srgbClr val="FF0000"/>
                </a:solidFill>
                <a:effectLst>
                  <a:outerShdw blurRad="50800" dist="38100" dir="2700000" algn="tl" rotWithShape="0">
                    <a:prstClr val="black">
                      <a:alpha val="40000"/>
                    </a:prstClr>
                  </a:outerShdw>
                </a:effectLst>
              </a:rPr>
              <a:t> </a:t>
            </a:r>
            <a:r>
              <a:rPr lang="en-ZA" sz="3900" b="1" dirty="0" err="1">
                <a:solidFill>
                  <a:srgbClr val="FF0000"/>
                </a:solidFill>
                <a:effectLst>
                  <a:outerShdw blurRad="50800" dist="38100" dir="2700000" algn="tl" rotWithShape="0">
                    <a:prstClr val="black">
                      <a:alpha val="40000"/>
                    </a:prstClr>
                  </a:outerShdw>
                </a:effectLst>
              </a:rPr>
              <a:t>sal</a:t>
            </a:r>
            <a:r>
              <a:rPr lang="en-ZA" sz="3900" b="1" dirty="0">
                <a:solidFill>
                  <a:srgbClr val="FF0000"/>
                </a:solidFill>
                <a:effectLst>
                  <a:outerShdw blurRad="50800" dist="38100" dir="2700000" algn="tl" rotWithShape="0">
                    <a:prstClr val="black">
                      <a:alpha val="40000"/>
                    </a:prstClr>
                  </a:outerShdw>
                </a:effectLst>
              </a:rPr>
              <a:t> redding bring </a:t>
            </a:r>
            <a:r>
              <a:rPr lang="en-ZA" sz="3900" b="1" dirty="0" err="1">
                <a:solidFill>
                  <a:srgbClr val="FF0000"/>
                </a:solidFill>
                <a:effectLst>
                  <a:outerShdw blurRad="50800" dist="38100" dir="2700000" algn="tl" rotWithShape="0">
                    <a:prstClr val="black">
                      <a:alpha val="40000"/>
                    </a:prstClr>
                  </a:outerShdw>
                </a:effectLst>
              </a:rPr>
              <a:t>en</a:t>
            </a:r>
            <a:r>
              <a:rPr lang="en-ZA" sz="3900" b="1" dirty="0">
                <a:solidFill>
                  <a:srgbClr val="FF0000"/>
                </a:solidFill>
                <a:effectLst>
                  <a:outerShdw blurRad="50800" dist="38100" dir="2700000" algn="tl" rotWithShape="0">
                    <a:prstClr val="black">
                      <a:alpha val="40000"/>
                    </a:prstClr>
                  </a:outerShdw>
                </a:effectLst>
              </a:rPr>
              <a:t> </a:t>
            </a:r>
            <a:r>
              <a:rPr lang="en-ZA" sz="3900" b="1" dirty="0" err="1">
                <a:solidFill>
                  <a:srgbClr val="FF0000"/>
                </a:solidFill>
                <a:effectLst>
                  <a:outerShdw blurRad="50800" dist="38100" dir="2700000" algn="tl" rotWithShape="0">
                    <a:prstClr val="black">
                      <a:alpha val="40000"/>
                    </a:prstClr>
                  </a:outerShdw>
                </a:effectLst>
              </a:rPr>
              <a:t>heers</a:t>
            </a:r>
            <a:endParaRPr lang="en-ZA" sz="3900" b="1" dirty="0">
              <a:solidFill>
                <a:srgbClr val="FF0000"/>
              </a:solidFill>
              <a:effectLst>
                <a:outerShdw blurRad="50800" dist="38100" dir="2700000" algn="tl" rotWithShape="0">
                  <a:prstClr val="black">
                    <a:alpha val="40000"/>
                  </a:prstClr>
                </a:outerShdw>
              </a:effectLst>
            </a:endParaRPr>
          </a:p>
        </p:txBody>
      </p:sp>
      <p:sp>
        <p:nvSpPr>
          <p:cNvPr id="5" name="Content Placeholder 4">
            <a:extLst>
              <a:ext uri="{FF2B5EF4-FFF2-40B4-BE49-F238E27FC236}">
                <a16:creationId xmlns:a16="http://schemas.microsoft.com/office/drawing/2014/main" id="{701E4E69-FD6C-4B93-A91E-7D6BB61A9C3C}"/>
              </a:ext>
            </a:extLst>
          </p:cNvPr>
          <p:cNvSpPr>
            <a:spLocks noGrp="1"/>
          </p:cNvSpPr>
          <p:nvPr>
            <p:ph idx="1"/>
          </p:nvPr>
        </p:nvSpPr>
        <p:spPr>
          <a:xfrm>
            <a:off x="535619" y="909145"/>
            <a:ext cx="11656381" cy="1200329"/>
          </a:xfrm>
        </p:spPr>
        <p:txBody>
          <a:bodyPr>
            <a:normAutofit/>
          </a:bodyPr>
          <a:lstStyle/>
          <a:p>
            <a:r>
              <a:rPr lang="nl-NL" sz="2000" dirty="0"/>
              <a:t>Christus beteken “Gesalfde” – ‘n spesifieke Persoon met ‘n spesifieke doel</a:t>
            </a:r>
          </a:p>
          <a:p>
            <a:r>
              <a:rPr lang="nl-NL" sz="2000" dirty="0"/>
              <a:t>En Ek sal vyandskap stel tussen jou en die vrou, en tussen jou saad en haar saad. Hý sal jou die kop vermorsel, en jý sal hom in die hakskeen byt. (Genesis 3:15)</a:t>
            </a:r>
            <a:endParaRPr lang="en-ZA" sz="3200" dirty="0"/>
          </a:p>
          <a:p>
            <a:endParaRPr lang="en-ZA" sz="3200" dirty="0"/>
          </a:p>
          <a:p>
            <a:endParaRPr lang="en-ZA" sz="3200" dirty="0"/>
          </a:p>
        </p:txBody>
      </p:sp>
      <p:sp>
        <p:nvSpPr>
          <p:cNvPr id="2" name="TextBox 1">
            <a:extLst>
              <a:ext uri="{FF2B5EF4-FFF2-40B4-BE49-F238E27FC236}">
                <a16:creationId xmlns:a16="http://schemas.microsoft.com/office/drawing/2014/main" id="{577F466A-773C-4390-A8B0-A6F7D7DF6A1A}"/>
              </a:ext>
            </a:extLst>
          </p:cNvPr>
          <p:cNvSpPr txBox="1"/>
          <p:nvPr/>
        </p:nvSpPr>
        <p:spPr>
          <a:xfrm>
            <a:off x="685302" y="4476369"/>
            <a:ext cx="4812263" cy="1077218"/>
          </a:xfrm>
          <a:prstGeom prst="rect">
            <a:avLst/>
          </a:prstGeom>
          <a:noFill/>
          <a:ln w="57150">
            <a:solidFill>
              <a:srgbClr val="0070C0"/>
            </a:solidFill>
          </a:ln>
        </p:spPr>
        <p:txBody>
          <a:bodyPr wrap="square" rtlCol="0">
            <a:spAutoFit/>
          </a:bodyPr>
          <a:lstStyle/>
          <a:p>
            <a:pPr algn="ctr"/>
            <a:r>
              <a:rPr lang="nl-NL" sz="1600" dirty="0"/>
              <a:t>Want ’n Kind is vir ons gebore, ’n Seun is aan ons gegee; en die heerskappy is op sy skouer, en Hy word genoem: Wonderbaar, Raadsman, Sterke God, Ewige Vader, Vredevors (Jesaja 9:5)</a:t>
            </a:r>
            <a:endParaRPr lang="en-ZA" sz="1600" dirty="0"/>
          </a:p>
        </p:txBody>
      </p:sp>
      <p:sp>
        <p:nvSpPr>
          <p:cNvPr id="6" name="TextBox 5">
            <a:extLst>
              <a:ext uri="{FF2B5EF4-FFF2-40B4-BE49-F238E27FC236}">
                <a16:creationId xmlns:a16="http://schemas.microsoft.com/office/drawing/2014/main" id="{999E8A99-FDE5-41EC-9719-2079B71B32B9}"/>
              </a:ext>
            </a:extLst>
          </p:cNvPr>
          <p:cNvSpPr txBox="1"/>
          <p:nvPr/>
        </p:nvSpPr>
        <p:spPr>
          <a:xfrm>
            <a:off x="6142543" y="2164700"/>
            <a:ext cx="5604587" cy="584775"/>
          </a:xfrm>
          <a:prstGeom prst="rect">
            <a:avLst/>
          </a:prstGeom>
          <a:noFill/>
          <a:ln w="57150">
            <a:solidFill>
              <a:srgbClr val="00B050"/>
            </a:solidFill>
          </a:ln>
        </p:spPr>
        <p:txBody>
          <a:bodyPr wrap="square" rtlCol="0">
            <a:spAutoFit/>
          </a:bodyPr>
          <a:lstStyle/>
          <a:p>
            <a:pPr algn="ctr"/>
            <a:r>
              <a:rPr lang="nl-NL" sz="1600" dirty="0"/>
              <a:t>Die Here het gesweer, en dit sal Hom nie berou nie: U is priester vir ewig volgens die orde van Melgisédek. (Psalm 110:4)</a:t>
            </a:r>
            <a:endParaRPr lang="en-ZA" sz="1600" dirty="0"/>
          </a:p>
        </p:txBody>
      </p:sp>
      <p:sp>
        <p:nvSpPr>
          <p:cNvPr id="7" name="TextBox 6">
            <a:extLst>
              <a:ext uri="{FF2B5EF4-FFF2-40B4-BE49-F238E27FC236}">
                <a16:creationId xmlns:a16="http://schemas.microsoft.com/office/drawing/2014/main" id="{4D03E752-4DA3-4A2C-8251-08256A4DA032}"/>
              </a:ext>
            </a:extLst>
          </p:cNvPr>
          <p:cNvSpPr txBox="1"/>
          <p:nvPr/>
        </p:nvSpPr>
        <p:spPr>
          <a:xfrm>
            <a:off x="685302" y="2188044"/>
            <a:ext cx="4812263" cy="830997"/>
          </a:xfrm>
          <a:prstGeom prst="rect">
            <a:avLst/>
          </a:prstGeom>
          <a:noFill/>
          <a:ln w="57150">
            <a:solidFill>
              <a:srgbClr val="0070C0"/>
            </a:solidFill>
          </a:ln>
        </p:spPr>
        <p:txBody>
          <a:bodyPr wrap="square" rtlCol="0">
            <a:spAutoFit/>
          </a:bodyPr>
          <a:lstStyle/>
          <a:p>
            <a:pPr algn="ctr"/>
            <a:r>
              <a:rPr lang="nl-NL" sz="1600" dirty="0"/>
              <a:t>Kus die Seun, dat Hy nie toornig word en julle op die weg vergaan nie; want gou kan sy toorn ontvlam. Welgeluksalig is almal wat by Hom skuil! (Psalm 2:12)</a:t>
            </a:r>
            <a:endParaRPr lang="en-ZA" sz="1600" dirty="0"/>
          </a:p>
        </p:txBody>
      </p:sp>
      <p:sp>
        <p:nvSpPr>
          <p:cNvPr id="8" name="TextBox 7">
            <a:extLst>
              <a:ext uri="{FF2B5EF4-FFF2-40B4-BE49-F238E27FC236}">
                <a16:creationId xmlns:a16="http://schemas.microsoft.com/office/drawing/2014/main" id="{EECFD451-63A2-4DC8-BA53-6CBA85526A50}"/>
              </a:ext>
            </a:extLst>
          </p:cNvPr>
          <p:cNvSpPr txBox="1"/>
          <p:nvPr/>
        </p:nvSpPr>
        <p:spPr>
          <a:xfrm>
            <a:off x="685302" y="3342716"/>
            <a:ext cx="4812263" cy="861774"/>
          </a:xfrm>
          <a:prstGeom prst="rect">
            <a:avLst/>
          </a:prstGeom>
          <a:noFill/>
          <a:ln w="57150">
            <a:solidFill>
              <a:srgbClr val="0070C0"/>
            </a:solidFill>
          </a:ln>
        </p:spPr>
        <p:txBody>
          <a:bodyPr wrap="square" rtlCol="0">
            <a:spAutoFit/>
          </a:bodyPr>
          <a:lstStyle/>
          <a:p>
            <a:pPr algn="ctr"/>
            <a:r>
              <a:rPr lang="nl-NL" sz="1600" dirty="0"/>
              <a:t>Daarom sal die Here self aan julle ’n teken gee: Kyk, die maagd sal swanger word en ’n seun baar en hom Immánuel noem.  (Jesaja 7:14)</a:t>
            </a:r>
            <a:endParaRPr lang="en-ZA" sz="1600" dirty="0"/>
          </a:p>
        </p:txBody>
      </p:sp>
      <p:sp>
        <p:nvSpPr>
          <p:cNvPr id="9" name="TextBox 8">
            <a:extLst>
              <a:ext uri="{FF2B5EF4-FFF2-40B4-BE49-F238E27FC236}">
                <a16:creationId xmlns:a16="http://schemas.microsoft.com/office/drawing/2014/main" id="{7695946F-211E-411F-BA51-289AC2E3D4CE}"/>
              </a:ext>
            </a:extLst>
          </p:cNvPr>
          <p:cNvSpPr txBox="1"/>
          <p:nvPr/>
        </p:nvSpPr>
        <p:spPr>
          <a:xfrm>
            <a:off x="6142543" y="2909981"/>
            <a:ext cx="5604587" cy="2308324"/>
          </a:xfrm>
          <a:prstGeom prst="rect">
            <a:avLst/>
          </a:prstGeom>
          <a:noFill/>
          <a:ln w="57150">
            <a:solidFill>
              <a:srgbClr val="00B050"/>
            </a:solidFill>
          </a:ln>
        </p:spPr>
        <p:txBody>
          <a:bodyPr wrap="square" rtlCol="0">
            <a:spAutoFit/>
          </a:bodyPr>
          <a:lstStyle/>
          <a:p>
            <a:pPr algn="ctr"/>
            <a:r>
              <a:rPr lang="nl-NL" sz="1600" dirty="0"/>
              <a:t>WANT hierdie Melgisédek was koning van Salem, priester van God, die Allerhoogste, wat vir Abraham tegemoetgegaan het by sy terugkeer toe hy die konings verslaan het, en hom geseën het; aan wie Abraham ook ’n tiende deel van alles gegee het — hy was in die eerste plek, volgens uitleg, koning van die geregtigheid en dan ook koning van Salem, dit is koning van vrede; sonder vader, sonder moeder, sonder geslagsregister, sonder begin van dae of lewenseinde, maar gelykgestel aan die Seun van God, bly hy priester altyddeur. (Hebreërs 7:1-3)</a:t>
            </a:r>
            <a:endParaRPr lang="en-ZA" sz="1600" dirty="0"/>
          </a:p>
        </p:txBody>
      </p:sp>
      <p:sp>
        <p:nvSpPr>
          <p:cNvPr id="10" name="TextBox 9">
            <a:extLst>
              <a:ext uri="{FF2B5EF4-FFF2-40B4-BE49-F238E27FC236}">
                <a16:creationId xmlns:a16="http://schemas.microsoft.com/office/drawing/2014/main" id="{B7E47B0E-F732-4ED7-9073-BAA30AD8BA57}"/>
              </a:ext>
            </a:extLst>
          </p:cNvPr>
          <p:cNvSpPr txBox="1"/>
          <p:nvPr/>
        </p:nvSpPr>
        <p:spPr>
          <a:xfrm>
            <a:off x="6142543" y="5384064"/>
            <a:ext cx="5604587" cy="1077218"/>
          </a:xfrm>
          <a:prstGeom prst="rect">
            <a:avLst/>
          </a:prstGeom>
          <a:noFill/>
          <a:ln w="57150">
            <a:solidFill>
              <a:srgbClr val="00B050"/>
            </a:solidFill>
          </a:ln>
        </p:spPr>
        <p:txBody>
          <a:bodyPr wrap="square" rtlCol="0">
            <a:spAutoFit/>
          </a:bodyPr>
          <a:lstStyle/>
          <a:p>
            <a:pPr algn="ctr"/>
            <a:r>
              <a:rPr lang="nl-NL" sz="1600" dirty="0"/>
              <a:t>maar Hy met eedswering deur die Een wat aan Hom gesê het: Die Here het gesweer en dit sal Hom nie berou nie: U is priester vir ewig volgens die orde van Melgisédek — in sover het Jesus van ’n beter verbond borg geword. (Hebreërs 7:21-22)</a:t>
            </a:r>
            <a:endParaRPr lang="en-ZA" sz="1600" dirty="0"/>
          </a:p>
        </p:txBody>
      </p:sp>
    </p:spTree>
    <p:extLst>
      <p:ext uri="{BB962C8B-B14F-4D97-AF65-F5344CB8AC3E}">
        <p14:creationId xmlns:p14="http://schemas.microsoft.com/office/powerpoint/2010/main" val="3958242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a:t>
            </a:r>
            <a:r>
              <a:rPr lang="en-ZA" sz="3200" b="1" dirty="0" err="1">
                <a:solidFill>
                  <a:srgbClr val="FF0000"/>
                </a:solidFill>
                <a:effectLst>
                  <a:outerShdw blurRad="50800" dist="38100" dir="2700000" algn="tl" rotWithShape="0">
                    <a:prstClr val="black">
                      <a:alpha val="40000"/>
                    </a:prstClr>
                  </a:outerShdw>
                </a:effectLst>
              </a:rPr>
              <a:t>breek</a:t>
            </a:r>
            <a:r>
              <a:rPr lang="en-ZA" sz="3200" b="1" dirty="0">
                <a:solidFill>
                  <a:srgbClr val="FF0000"/>
                </a:solidFill>
                <a:effectLst>
                  <a:outerShdw blurRad="50800" dist="38100" dir="2700000" algn="tl" rotWithShape="0">
                    <a:prstClr val="black">
                      <a:alpha val="40000"/>
                    </a:prstClr>
                  </a:outerShdw>
                </a:effectLst>
              </a:rPr>
              <a:t> van ‘n </a:t>
            </a:r>
            <a:r>
              <a:rPr lang="en-ZA" sz="3200" b="1" dirty="0" err="1">
                <a:solidFill>
                  <a:srgbClr val="FF0000"/>
                </a:solidFill>
                <a:effectLst>
                  <a:outerShdw blurRad="50800" dist="38100" dir="2700000" algn="tl" rotWithShape="0">
                    <a:prstClr val="black">
                      <a:alpha val="40000"/>
                    </a:prstClr>
                  </a:outerShdw>
                </a:effectLst>
              </a:rPr>
              <a:t>liggaam</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en</a:t>
            </a:r>
            <a:r>
              <a:rPr lang="en-ZA" sz="3200" b="1" dirty="0">
                <a:solidFill>
                  <a:srgbClr val="FF0000"/>
                </a:solidFill>
                <a:effectLst>
                  <a:outerShdw blurRad="50800" dist="38100" dir="2700000" algn="tl" rotWithShape="0">
                    <a:prstClr val="black">
                      <a:alpha val="40000"/>
                    </a:prstClr>
                  </a:outerShdw>
                </a:effectLst>
              </a:rPr>
              <a:t> </a:t>
            </a:r>
            <a:r>
              <a:rPr lang="en-ZA" sz="3200" b="1" dirty="0" err="1">
                <a:solidFill>
                  <a:srgbClr val="FF0000"/>
                </a:solidFill>
                <a:effectLst>
                  <a:outerShdw blurRad="50800" dist="38100" dir="2700000" algn="tl" rotWithShape="0">
                    <a:prstClr val="black">
                      <a:alpha val="40000"/>
                    </a:prstClr>
                  </a:outerShdw>
                </a:effectLst>
              </a:rPr>
              <a:t>vloei</a:t>
            </a:r>
            <a:r>
              <a:rPr lang="en-ZA" sz="3200" b="1" dirty="0">
                <a:solidFill>
                  <a:srgbClr val="FF0000"/>
                </a:solidFill>
                <a:effectLst>
                  <a:outerShdw blurRad="50800" dist="38100" dir="2700000" algn="tl" rotWithShape="0">
                    <a:prstClr val="black">
                      <a:alpha val="40000"/>
                    </a:prstClr>
                  </a:outerShdw>
                </a:effectLst>
              </a:rPr>
              <a:t> van </a:t>
            </a:r>
            <a:r>
              <a:rPr lang="en-ZA" sz="3200" b="1" dirty="0" err="1">
                <a:solidFill>
                  <a:srgbClr val="FF0000"/>
                </a:solidFill>
                <a:effectLst>
                  <a:outerShdw blurRad="50800" dist="38100" dir="2700000" algn="tl" rotWithShape="0">
                    <a:prstClr val="black">
                      <a:alpha val="40000"/>
                    </a:prstClr>
                  </a:outerShdw>
                </a:effectLst>
              </a:rPr>
              <a:t>bloed</a:t>
            </a:r>
            <a:r>
              <a:rPr lang="en-ZA" sz="3200" b="1" dirty="0">
                <a:solidFill>
                  <a:srgbClr val="FF0000"/>
                </a:solidFill>
                <a:effectLst>
                  <a:outerShdw blurRad="50800" dist="38100" dir="2700000" algn="tl" rotWithShape="0">
                    <a:prstClr val="black">
                      <a:alpha val="40000"/>
                    </a:prstClr>
                  </a:outerShdw>
                </a:effectLst>
              </a:rPr>
              <a:t> is </a:t>
            </a:r>
            <a:r>
              <a:rPr lang="en-ZA" sz="3200" b="1" dirty="0" err="1">
                <a:solidFill>
                  <a:srgbClr val="FF0000"/>
                </a:solidFill>
                <a:effectLst>
                  <a:outerShdw blurRad="50800" dist="38100" dir="2700000" algn="tl" rotWithShape="0">
                    <a:prstClr val="black">
                      <a:alpha val="40000"/>
                    </a:prstClr>
                  </a:outerShdw>
                </a:effectLst>
              </a:rPr>
              <a:t>tekens</a:t>
            </a:r>
            <a:r>
              <a:rPr lang="en-ZA" sz="3200" b="1" dirty="0">
                <a:solidFill>
                  <a:srgbClr val="FF0000"/>
                </a:solidFill>
                <a:effectLst>
                  <a:outerShdw blurRad="50800" dist="38100" dir="2700000" algn="tl" rotWithShape="0">
                    <a:prstClr val="black">
                      <a:alpha val="40000"/>
                    </a:prstClr>
                  </a:outerShdw>
                </a:effectLst>
              </a:rPr>
              <a:t> van ‘n </a:t>
            </a:r>
            <a:r>
              <a:rPr lang="en-ZA" sz="3200" b="1" dirty="0" err="1">
                <a:solidFill>
                  <a:srgbClr val="FF0000"/>
                </a:solidFill>
                <a:effectLst>
                  <a:outerShdw blurRad="50800" dist="38100" dir="2700000" algn="tl" rotWithShape="0">
                    <a:prstClr val="black">
                      <a:alpha val="40000"/>
                    </a:prstClr>
                  </a:outerShdw>
                </a:effectLst>
              </a:rPr>
              <a:t>verbond</a:t>
            </a:r>
            <a:endParaRPr lang="en-ZA" sz="3200" b="1" dirty="0">
              <a:solidFill>
                <a:srgbClr val="FF0000"/>
              </a:solidFill>
              <a:effectLst>
                <a:outerShdw blurRad="50800" dist="38100" dir="2700000" algn="tl" rotWithShape="0">
                  <a:prstClr val="black">
                    <a:alpha val="40000"/>
                  </a:prstClr>
                </a:outerShdw>
              </a:effectLst>
            </a:endParaRPr>
          </a:p>
        </p:txBody>
      </p:sp>
      <p:sp>
        <p:nvSpPr>
          <p:cNvPr id="5" name="Content Placeholder 4">
            <a:extLst>
              <a:ext uri="{FF2B5EF4-FFF2-40B4-BE49-F238E27FC236}">
                <a16:creationId xmlns:a16="http://schemas.microsoft.com/office/drawing/2014/main" id="{701E4E69-FD6C-4B93-A91E-7D6BB61A9C3C}"/>
              </a:ext>
            </a:extLst>
          </p:cNvPr>
          <p:cNvSpPr>
            <a:spLocks noGrp="1"/>
          </p:cNvSpPr>
          <p:nvPr>
            <p:ph idx="1"/>
          </p:nvPr>
        </p:nvSpPr>
        <p:spPr>
          <a:xfrm>
            <a:off x="535619" y="909145"/>
            <a:ext cx="11656381" cy="1200329"/>
          </a:xfrm>
        </p:spPr>
        <p:txBody>
          <a:bodyPr>
            <a:normAutofit fontScale="92500" lnSpcReduction="10000"/>
          </a:bodyPr>
          <a:lstStyle/>
          <a:p>
            <a:pPr marL="0" indent="0">
              <a:buNone/>
            </a:pPr>
            <a:r>
              <a:rPr lang="nl-NL" sz="1600" i="1" dirty="0"/>
              <a:t>“Kyk, daar kom dae, spreek die Here, dat Ek met die huis van Israel en die huis van Juda ’n nuwe verbond sal sluit; nie soos die verbond wat Ek met hulle vaders gesluit het op dié dag toe Ek hulle hand gegryp het om hulle uit Egipteland uit te lei nie — my verbond wat húlle verbreek het, alhoewel Ék gebieder oor hulle was, spreek die Here. Maar dit is die verbond wat Ek ná dié dae met die huis van Israel sal sluit, spreek die Here: Ek gee my wet in hulle binneste en skrywe dit op hulle hart; en Ek sal vir hulle ’n God wees, en hulle sal vir My ’n volk wees. En hulle sal nie meer elkeen sy naaste en elkeen sy broer leer nie en sê: Ken die Here; want hulle sal My almal ken, klein en groot onder hulle, spreek die Here; want Ek sal hulle ongeregtigheid vergewe en aan hulle sonde nie meer dink nie.”</a:t>
            </a:r>
            <a:r>
              <a:rPr lang="nl-NL" sz="1600" dirty="0"/>
              <a:t> (Jeremia 31:31-33)</a:t>
            </a:r>
            <a:endParaRPr lang="en-ZA" sz="1600" dirty="0"/>
          </a:p>
          <a:p>
            <a:endParaRPr lang="en-ZA" sz="1600" dirty="0"/>
          </a:p>
          <a:p>
            <a:endParaRPr lang="en-ZA" sz="1600" dirty="0"/>
          </a:p>
        </p:txBody>
      </p:sp>
      <p:sp>
        <p:nvSpPr>
          <p:cNvPr id="2" name="TextBox 1">
            <a:extLst>
              <a:ext uri="{FF2B5EF4-FFF2-40B4-BE49-F238E27FC236}">
                <a16:creationId xmlns:a16="http://schemas.microsoft.com/office/drawing/2014/main" id="{577F466A-773C-4390-A8B0-A6F7D7DF6A1A}"/>
              </a:ext>
            </a:extLst>
          </p:cNvPr>
          <p:cNvSpPr txBox="1"/>
          <p:nvPr/>
        </p:nvSpPr>
        <p:spPr>
          <a:xfrm>
            <a:off x="685302" y="4616334"/>
            <a:ext cx="4812263" cy="1815882"/>
          </a:xfrm>
          <a:prstGeom prst="rect">
            <a:avLst/>
          </a:prstGeom>
          <a:noFill/>
          <a:ln w="57150">
            <a:solidFill>
              <a:srgbClr val="FF0000"/>
            </a:solidFill>
          </a:ln>
        </p:spPr>
        <p:txBody>
          <a:bodyPr wrap="square" rtlCol="0">
            <a:spAutoFit/>
          </a:bodyPr>
          <a:lstStyle/>
          <a:p>
            <a:pPr algn="ctr"/>
            <a:r>
              <a:rPr lang="nl-NL" sz="1600" dirty="0"/>
              <a:t>EN as ’n dankoffer sy offer is, as hy dit bring van beeste, bul of vers, moet hy dit sonder gebrek voor die aangesig van die Here bring. En hy moet sy hand op die kop van sy offer lê en dit slag by die ingang van die tent van samekoms. En die seuns van Aäron, die priesters, moet die bloed rondom teen die altaar uitgooi.</a:t>
            </a:r>
            <a:br>
              <a:rPr lang="nl-NL" sz="1600" dirty="0"/>
            </a:br>
            <a:r>
              <a:rPr lang="nl-NL" sz="1600" dirty="0"/>
              <a:t>(Levitikus 1:1-3)</a:t>
            </a:r>
            <a:endParaRPr lang="en-ZA" sz="1600" dirty="0"/>
          </a:p>
        </p:txBody>
      </p:sp>
      <p:sp>
        <p:nvSpPr>
          <p:cNvPr id="6" name="TextBox 5">
            <a:extLst>
              <a:ext uri="{FF2B5EF4-FFF2-40B4-BE49-F238E27FC236}">
                <a16:creationId xmlns:a16="http://schemas.microsoft.com/office/drawing/2014/main" id="{999E8A99-FDE5-41EC-9719-2079B71B32B9}"/>
              </a:ext>
            </a:extLst>
          </p:cNvPr>
          <p:cNvSpPr txBox="1"/>
          <p:nvPr/>
        </p:nvSpPr>
        <p:spPr>
          <a:xfrm>
            <a:off x="6142543" y="2304665"/>
            <a:ext cx="5604587" cy="830997"/>
          </a:xfrm>
          <a:prstGeom prst="rect">
            <a:avLst/>
          </a:prstGeom>
          <a:noFill/>
          <a:ln w="57150">
            <a:solidFill>
              <a:srgbClr val="0070C0"/>
            </a:solidFill>
          </a:ln>
        </p:spPr>
        <p:txBody>
          <a:bodyPr wrap="square" rtlCol="0">
            <a:spAutoFit/>
          </a:bodyPr>
          <a:lstStyle/>
          <a:p>
            <a:pPr algn="ctr"/>
            <a:r>
              <a:rPr lang="nl-NL" sz="1600" dirty="0"/>
              <a:t>In een huis moet dit geëet word; jy mag niks van die vleis uit die huis buitentoe bring nie; en julle mag geen been daarvan breek nie. (Eksodus 12:46)</a:t>
            </a:r>
            <a:endParaRPr lang="en-ZA" sz="1600" dirty="0"/>
          </a:p>
        </p:txBody>
      </p:sp>
      <p:sp>
        <p:nvSpPr>
          <p:cNvPr id="7" name="TextBox 6">
            <a:extLst>
              <a:ext uri="{FF2B5EF4-FFF2-40B4-BE49-F238E27FC236}">
                <a16:creationId xmlns:a16="http://schemas.microsoft.com/office/drawing/2014/main" id="{4D03E752-4DA3-4A2C-8251-08256A4DA032}"/>
              </a:ext>
            </a:extLst>
          </p:cNvPr>
          <p:cNvSpPr txBox="1"/>
          <p:nvPr/>
        </p:nvSpPr>
        <p:spPr>
          <a:xfrm>
            <a:off x="685302" y="2328009"/>
            <a:ext cx="4812263" cy="830997"/>
          </a:xfrm>
          <a:prstGeom prst="rect">
            <a:avLst/>
          </a:prstGeom>
          <a:noFill/>
          <a:ln w="57150">
            <a:solidFill>
              <a:srgbClr val="FF0000"/>
            </a:solidFill>
          </a:ln>
        </p:spPr>
        <p:txBody>
          <a:bodyPr wrap="square" rtlCol="0">
            <a:spAutoFit/>
          </a:bodyPr>
          <a:lstStyle/>
          <a:p>
            <a:pPr algn="ctr"/>
            <a:r>
              <a:rPr lang="nl-NL" sz="1600" dirty="0"/>
              <a:t>En hy het dit alles vir Hom gebring en dit middeldeur gedeel en die helftes teenoor mekaar gelê; maar die voëls het hy nie verdeel nie. (Genesis 15:10)</a:t>
            </a:r>
            <a:endParaRPr lang="en-ZA" sz="1600" dirty="0"/>
          </a:p>
        </p:txBody>
      </p:sp>
      <p:sp>
        <p:nvSpPr>
          <p:cNvPr id="8" name="TextBox 7">
            <a:extLst>
              <a:ext uri="{FF2B5EF4-FFF2-40B4-BE49-F238E27FC236}">
                <a16:creationId xmlns:a16="http://schemas.microsoft.com/office/drawing/2014/main" id="{EECFD451-63A2-4DC8-BA53-6CBA85526A50}"/>
              </a:ext>
            </a:extLst>
          </p:cNvPr>
          <p:cNvSpPr txBox="1"/>
          <p:nvPr/>
        </p:nvSpPr>
        <p:spPr>
          <a:xfrm>
            <a:off x="685302" y="3454688"/>
            <a:ext cx="4812263" cy="861774"/>
          </a:xfrm>
          <a:prstGeom prst="rect">
            <a:avLst/>
          </a:prstGeom>
          <a:noFill/>
          <a:ln w="57150">
            <a:solidFill>
              <a:srgbClr val="FF0000"/>
            </a:solidFill>
          </a:ln>
        </p:spPr>
        <p:txBody>
          <a:bodyPr wrap="square" rtlCol="0">
            <a:spAutoFit/>
          </a:bodyPr>
          <a:lstStyle/>
          <a:p>
            <a:pPr algn="ctr"/>
            <a:r>
              <a:rPr lang="nl-NL" sz="1600" dirty="0"/>
              <a:t>En as iemand aan die Here ’n spysoffer bring, moet sy offer fynmeel wees; en hy moet olie daarop giet en wierook daarby voeg.  (Levitikus 2:10) (Brood)</a:t>
            </a:r>
            <a:endParaRPr lang="en-ZA" sz="1600" dirty="0"/>
          </a:p>
        </p:txBody>
      </p:sp>
      <p:sp>
        <p:nvSpPr>
          <p:cNvPr id="9" name="TextBox 8">
            <a:extLst>
              <a:ext uri="{FF2B5EF4-FFF2-40B4-BE49-F238E27FC236}">
                <a16:creationId xmlns:a16="http://schemas.microsoft.com/office/drawing/2014/main" id="{7695946F-211E-411F-BA51-289AC2E3D4CE}"/>
              </a:ext>
            </a:extLst>
          </p:cNvPr>
          <p:cNvSpPr txBox="1"/>
          <p:nvPr/>
        </p:nvSpPr>
        <p:spPr>
          <a:xfrm>
            <a:off x="6142543" y="3451073"/>
            <a:ext cx="5604587" cy="1323439"/>
          </a:xfrm>
          <a:prstGeom prst="rect">
            <a:avLst/>
          </a:prstGeom>
          <a:noFill/>
          <a:ln w="57150">
            <a:solidFill>
              <a:srgbClr val="0070C0"/>
            </a:solidFill>
          </a:ln>
        </p:spPr>
        <p:txBody>
          <a:bodyPr wrap="square" rtlCol="0">
            <a:spAutoFit/>
          </a:bodyPr>
          <a:lstStyle/>
          <a:p>
            <a:pPr algn="ctr"/>
            <a:r>
              <a:rPr lang="nl-NL" sz="1600" dirty="0"/>
              <a:t>Daarop neem Hy brood, en nadat Hy gedank het, breek Hy dit en gee dit aan hulle en sê: Dit is my liggaam wat vir julle gegee word; doen dit tot my gedagtenis. Net so neem Hy ook die beker ná die maaltyd en sê: Hierdie beker is die nuwe testament in my bloed wat vir julle uitgestort word. (Lukas 22:19-20)</a:t>
            </a:r>
            <a:endParaRPr lang="en-ZA" sz="1600" dirty="0"/>
          </a:p>
        </p:txBody>
      </p:sp>
      <p:sp>
        <p:nvSpPr>
          <p:cNvPr id="10" name="TextBox 9">
            <a:extLst>
              <a:ext uri="{FF2B5EF4-FFF2-40B4-BE49-F238E27FC236}">
                <a16:creationId xmlns:a16="http://schemas.microsoft.com/office/drawing/2014/main" id="{B7E47B0E-F732-4ED7-9073-BAA30AD8BA57}"/>
              </a:ext>
            </a:extLst>
          </p:cNvPr>
          <p:cNvSpPr txBox="1"/>
          <p:nvPr/>
        </p:nvSpPr>
        <p:spPr>
          <a:xfrm>
            <a:off x="6142543" y="5094819"/>
            <a:ext cx="5604587" cy="830997"/>
          </a:xfrm>
          <a:prstGeom prst="rect">
            <a:avLst/>
          </a:prstGeom>
          <a:noFill/>
          <a:ln w="57150">
            <a:solidFill>
              <a:srgbClr val="0070C0"/>
            </a:solidFill>
          </a:ln>
        </p:spPr>
        <p:txBody>
          <a:bodyPr wrap="square" rtlCol="0">
            <a:spAutoFit/>
          </a:bodyPr>
          <a:lstStyle/>
          <a:p>
            <a:pPr algn="ctr"/>
            <a:r>
              <a:rPr lang="nl-NL" sz="1600" dirty="0"/>
              <a:t>Laat ons bly wees en ons verheug en aan Hom die heerlikheid gee, want die bruilof van die Lam het gekom en sy vrou het haar gereed gemaak. (Openbaring 19:7)</a:t>
            </a:r>
            <a:endParaRPr lang="en-ZA" sz="1600" dirty="0"/>
          </a:p>
        </p:txBody>
      </p:sp>
    </p:spTree>
    <p:extLst>
      <p:ext uri="{BB962C8B-B14F-4D97-AF65-F5344CB8AC3E}">
        <p14:creationId xmlns:p14="http://schemas.microsoft.com/office/powerpoint/2010/main" val="1249905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EE924-581D-4A8B-BA9F-08B75D0A75B5}"/>
              </a:ext>
            </a:extLst>
          </p:cNvPr>
          <p:cNvSpPr>
            <a:spLocks noGrp="1"/>
          </p:cNvSpPr>
          <p:nvPr>
            <p:ph type="title"/>
          </p:nvPr>
        </p:nvSpPr>
        <p:spPr>
          <a:xfrm>
            <a:off x="0" y="183948"/>
            <a:ext cx="12192000" cy="549275"/>
          </a:xfrm>
        </p:spPr>
        <p:txBody>
          <a:bodyPr>
            <a:noAutofit/>
          </a:bodyPr>
          <a:lstStyle/>
          <a:p>
            <a:pPr algn="ctr"/>
            <a:r>
              <a:rPr lang="en-ZA" sz="3200" b="1" dirty="0">
                <a:solidFill>
                  <a:srgbClr val="FF0000"/>
                </a:solidFill>
                <a:effectLst>
                  <a:outerShdw blurRad="50800" dist="38100" dir="2700000" algn="tl" rotWithShape="0">
                    <a:prstClr val="black">
                      <a:alpha val="40000"/>
                    </a:prstClr>
                  </a:outerShdw>
                </a:effectLst>
              </a:rPr>
              <a:t>Die Naam van die Here – God van die </a:t>
            </a:r>
            <a:r>
              <a:rPr lang="en-ZA" sz="3200" b="1" dirty="0" err="1">
                <a:solidFill>
                  <a:srgbClr val="FF0000"/>
                </a:solidFill>
                <a:effectLst>
                  <a:outerShdw blurRad="50800" dist="38100" dir="2700000" algn="tl" rotWithShape="0">
                    <a:prstClr val="black">
                      <a:alpha val="40000"/>
                    </a:prstClr>
                  </a:outerShdw>
                </a:effectLst>
              </a:rPr>
              <a:t>Verbond</a:t>
            </a:r>
            <a:r>
              <a:rPr lang="en-ZA" sz="3200" b="1" dirty="0">
                <a:solidFill>
                  <a:srgbClr val="FF0000"/>
                </a:solidFill>
                <a:effectLst>
                  <a:outerShdw blurRad="50800" dist="38100" dir="2700000" algn="tl" rotWithShape="0">
                    <a:prstClr val="black">
                      <a:alpha val="40000"/>
                    </a:prstClr>
                  </a:outerShdw>
                </a:effectLst>
              </a:rPr>
              <a:t> - Redding</a:t>
            </a:r>
          </a:p>
        </p:txBody>
      </p:sp>
      <p:sp>
        <p:nvSpPr>
          <p:cNvPr id="5" name="Content Placeholder 4">
            <a:extLst>
              <a:ext uri="{FF2B5EF4-FFF2-40B4-BE49-F238E27FC236}">
                <a16:creationId xmlns:a16="http://schemas.microsoft.com/office/drawing/2014/main" id="{701E4E69-FD6C-4B93-A91E-7D6BB61A9C3C}"/>
              </a:ext>
            </a:extLst>
          </p:cNvPr>
          <p:cNvSpPr>
            <a:spLocks noGrp="1"/>
          </p:cNvSpPr>
          <p:nvPr>
            <p:ph idx="1"/>
          </p:nvPr>
        </p:nvSpPr>
        <p:spPr>
          <a:xfrm>
            <a:off x="535620" y="733223"/>
            <a:ext cx="11342250" cy="1376251"/>
          </a:xfrm>
        </p:spPr>
        <p:txBody>
          <a:bodyPr>
            <a:normAutofit/>
          </a:bodyPr>
          <a:lstStyle/>
          <a:p>
            <a:pPr marL="0" indent="0">
              <a:buNone/>
            </a:pPr>
            <a:r>
              <a:rPr lang="en-ZA" sz="1800" dirty="0" err="1"/>
              <a:t>Voor</a:t>
            </a:r>
            <a:r>
              <a:rPr lang="en-ZA" sz="1800" dirty="0"/>
              <a:t> Moses was God </a:t>
            </a:r>
            <a:r>
              <a:rPr lang="en-ZA" sz="1800" dirty="0" err="1"/>
              <a:t>bekend</a:t>
            </a:r>
            <a:r>
              <a:rPr lang="en-ZA" sz="1800" dirty="0"/>
              <a:t> </a:t>
            </a:r>
            <a:r>
              <a:rPr lang="en-ZA" sz="1800" dirty="0" err="1"/>
              <a:t>aan</a:t>
            </a:r>
            <a:r>
              <a:rPr lang="en-ZA" sz="1800" dirty="0"/>
              <a:t> die </a:t>
            </a:r>
            <a:r>
              <a:rPr lang="en-ZA" sz="1800" dirty="0" err="1"/>
              <a:t>mens</a:t>
            </a:r>
            <a:r>
              <a:rPr lang="en-ZA" sz="1800" dirty="0"/>
              <a:t> as “EL”. </a:t>
            </a:r>
            <a:r>
              <a:rPr lang="en-ZA" sz="1800" dirty="0" err="1"/>
              <a:t>Dit</a:t>
            </a:r>
            <a:r>
              <a:rPr lang="en-ZA" sz="1800" dirty="0"/>
              <a:t> </a:t>
            </a:r>
            <a:r>
              <a:rPr lang="en-ZA" sz="1800" dirty="0" err="1"/>
              <a:t>beteken</a:t>
            </a:r>
            <a:r>
              <a:rPr lang="en-ZA" sz="1800" dirty="0"/>
              <a:t> die </a:t>
            </a:r>
            <a:r>
              <a:rPr lang="en-ZA" sz="1800" dirty="0" err="1"/>
              <a:t>Almagtige</a:t>
            </a:r>
            <a:r>
              <a:rPr lang="en-ZA" sz="1800" dirty="0"/>
              <a:t>. Die Naam Jehovah is </a:t>
            </a:r>
            <a:r>
              <a:rPr lang="en-ZA" sz="1800" dirty="0" err="1"/>
              <a:t>eers</a:t>
            </a:r>
            <a:r>
              <a:rPr lang="en-ZA" sz="1800" dirty="0"/>
              <a:t> </a:t>
            </a:r>
            <a:r>
              <a:rPr lang="en-ZA" sz="1800" dirty="0" err="1"/>
              <a:t>aan</a:t>
            </a:r>
            <a:r>
              <a:rPr lang="en-ZA" sz="1800" dirty="0"/>
              <a:t> Moses </a:t>
            </a:r>
            <a:r>
              <a:rPr lang="en-ZA" sz="1800" dirty="0" err="1"/>
              <a:t>bekend</a:t>
            </a:r>
            <a:r>
              <a:rPr lang="en-ZA" sz="1800" dirty="0"/>
              <a:t> </a:t>
            </a:r>
            <a:r>
              <a:rPr lang="en-ZA" sz="1800" dirty="0" err="1"/>
              <a:t>gestel</a:t>
            </a:r>
            <a:r>
              <a:rPr lang="en-ZA" sz="1800" dirty="0"/>
              <a:t> wat </a:t>
            </a:r>
            <a:r>
              <a:rPr lang="en-ZA" sz="1800" dirty="0" err="1"/>
              <a:t>beteken</a:t>
            </a:r>
            <a:r>
              <a:rPr lang="en-ZA" sz="1800" dirty="0"/>
              <a:t> God van die </a:t>
            </a:r>
            <a:r>
              <a:rPr lang="en-ZA" sz="1800" dirty="0" err="1"/>
              <a:t>Verbond</a:t>
            </a:r>
            <a:r>
              <a:rPr lang="en-ZA" sz="1800" dirty="0"/>
              <a:t> – Redding</a:t>
            </a:r>
          </a:p>
          <a:p>
            <a:pPr marL="0" indent="0">
              <a:buNone/>
            </a:pPr>
            <a:r>
              <a:rPr lang="nl-NL" sz="1800" i="1" dirty="0"/>
              <a:t>“En Ek het aan Abraham, aan Isak en aan Jakob verskyn as God, die Almagtige, maar met my Naam Here het Ek My nie aan hulle bekend gemaak nie.”</a:t>
            </a:r>
            <a:r>
              <a:rPr lang="en-ZA" sz="1800" dirty="0"/>
              <a:t> (</a:t>
            </a:r>
            <a:r>
              <a:rPr lang="en-ZA" sz="1800" dirty="0" err="1"/>
              <a:t>Eksodus</a:t>
            </a:r>
            <a:r>
              <a:rPr lang="en-ZA" sz="1800" dirty="0"/>
              <a:t> 6:2)</a:t>
            </a:r>
          </a:p>
          <a:p>
            <a:endParaRPr lang="en-ZA" sz="1800" dirty="0"/>
          </a:p>
        </p:txBody>
      </p:sp>
      <p:sp>
        <p:nvSpPr>
          <p:cNvPr id="2" name="TextBox 1">
            <a:extLst>
              <a:ext uri="{FF2B5EF4-FFF2-40B4-BE49-F238E27FC236}">
                <a16:creationId xmlns:a16="http://schemas.microsoft.com/office/drawing/2014/main" id="{577F466A-773C-4390-A8B0-A6F7D7DF6A1A}"/>
              </a:ext>
            </a:extLst>
          </p:cNvPr>
          <p:cNvSpPr txBox="1"/>
          <p:nvPr/>
        </p:nvSpPr>
        <p:spPr>
          <a:xfrm>
            <a:off x="685300" y="4184225"/>
            <a:ext cx="10716707" cy="1077218"/>
          </a:xfrm>
          <a:prstGeom prst="rect">
            <a:avLst/>
          </a:prstGeom>
          <a:noFill/>
          <a:ln w="57150">
            <a:solidFill>
              <a:srgbClr val="FF0000"/>
            </a:solidFill>
          </a:ln>
        </p:spPr>
        <p:txBody>
          <a:bodyPr wrap="square" rtlCol="0">
            <a:spAutoFit/>
          </a:bodyPr>
          <a:lstStyle/>
          <a:p>
            <a:pPr algn="ctr"/>
            <a:r>
              <a:rPr lang="nl-NL" sz="1600" dirty="0"/>
              <a:t>En God sê vir Moses: Ek is wat Ek is. Ook sê Hy: So moet jy die kinders van Israel antwoord: Ek is het my na julle gestuur. Toe sê God verder vir Moses: Dit moet jy aan die kinders van Israel meedeel: Die Here, die God van julle vaders, die God van Abraham, die God van Isak en die God van Jakob, het my na julle gestuur. Dit is my Naam vir ewig, en dit is my gedenknaam van geslag tot geslag. (Eksodus 3:14-15)</a:t>
            </a:r>
            <a:endParaRPr lang="en-ZA" sz="1600" dirty="0"/>
          </a:p>
        </p:txBody>
      </p:sp>
      <p:sp>
        <p:nvSpPr>
          <p:cNvPr id="7" name="TextBox 6">
            <a:extLst>
              <a:ext uri="{FF2B5EF4-FFF2-40B4-BE49-F238E27FC236}">
                <a16:creationId xmlns:a16="http://schemas.microsoft.com/office/drawing/2014/main" id="{4D03E752-4DA3-4A2C-8251-08256A4DA032}"/>
              </a:ext>
            </a:extLst>
          </p:cNvPr>
          <p:cNvSpPr txBox="1"/>
          <p:nvPr/>
        </p:nvSpPr>
        <p:spPr>
          <a:xfrm>
            <a:off x="685300" y="2019248"/>
            <a:ext cx="10716707" cy="584775"/>
          </a:xfrm>
          <a:prstGeom prst="rect">
            <a:avLst/>
          </a:prstGeom>
          <a:noFill/>
          <a:ln w="57150">
            <a:solidFill>
              <a:srgbClr val="FF0000"/>
            </a:solidFill>
          </a:ln>
        </p:spPr>
        <p:txBody>
          <a:bodyPr wrap="square" rtlCol="0">
            <a:spAutoFit/>
          </a:bodyPr>
          <a:lstStyle/>
          <a:p>
            <a:pPr algn="ctr"/>
            <a:r>
              <a:rPr lang="nl-NL" sz="1600" dirty="0"/>
              <a:t>“En ook vir Sem, die stamvader van al die seuns van Heber, die ouer broer van Jafet, is seuns gebore.” (Genesis 10:21) (Die vader van die Semitiese mense. Die woord Sem (Shem) verwys na ‘n spesifieke persoon – uit sy nageslag)</a:t>
            </a:r>
            <a:endParaRPr lang="en-ZA" sz="1600" dirty="0"/>
          </a:p>
        </p:txBody>
      </p:sp>
      <p:sp>
        <p:nvSpPr>
          <p:cNvPr id="8" name="TextBox 7">
            <a:extLst>
              <a:ext uri="{FF2B5EF4-FFF2-40B4-BE49-F238E27FC236}">
                <a16:creationId xmlns:a16="http://schemas.microsoft.com/office/drawing/2014/main" id="{EECFD451-63A2-4DC8-BA53-6CBA85526A50}"/>
              </a:ext>
            </a:extLst>
          </p:cNvPr>
          <p:cNvSpPr txBox="1"/>
          <p:nvPr/>
        </p:nvSpPr>
        <p:spPr>
          <a:xfrm>
            <a:off x="685301" y="2734619"/>
            <a:ext cx="10716707" cy="1323439"/>
          </a:xfrm>
          <a:prstGeom prst="rect">
            <a:avLst/>
          </a:prstGeom>
          <a:noFill/>
          <a:ln w="57150">
            <a:solidFill>
              <a:srgbClr val="FF0000"/>
            </a:solidFill>
          </a:ln>
        </p:spPr>
        <p:txBody>
          <a:bodyPr wrap="square" rtlCol="0">
            <a:spAutoFit/>
          </a:bodyPr>
          <a:lstStyle/>
          <a:p>
            <a:pPr algn="ctr"/>
            <a:r>
              <a:rPr lang="nl-NL" sz="1600" dirty="0"/>
              <a:t>Ja, ook na die uitlander wat nie van u volk Israel is nie, en uit ’n ver land ter wille van u Naam kom want hulle sal hoor van u grote Naam en u sterke hand en u uitgestrekte arm — as hy kom en bid na hierdie huis toe, wil U dan hoor uit die hemel, u vaste woonplek, en  doen volgens alles waaroor die uitlander U sal aanroep, sodat al die volke van die aarde u Naam mag ken, om U te vrees soos u volk Israel, en mag gewaar word dat u Naam uitgeroep is oor hierdie huis wat ek gebou het. </a:t>
            </a:r>
            <a:br>
              <a:rPr lang="nl-NL" sz="1600" dirty="0"/>
            </a:br>
            <a:r>
              <a:rPr lang="nl-NL" sz="1600" dirty="0"/>
              <a:t>(1 Konings 8:41-43)</a:t>
            </a:r>
            <a:endParaRPr lang="en-ZA" sz="1600" dirty="0"/>
          </a:p>
        </p:txBody>
      </p:sp>
      <p:sp>
        <p:nvSpPr>
          <p:cNvPr id="11" name="TextBox 10">
            <a:extLst>
              <a:ext uri="{FF2B5EF4-FFF2-40B4-BE49-F238E27FC236}">
                <a16:creationId xmlns:a16="http://schemas.microsoft.com/office/drawing/2014/main" id="{B64F77A1-9868-434A-BC6B-A35785791EAD}"/>
              </a:ext>
            </a:extLst>
          </p:cNvPr>
          <p:cNvSpPr txBox="1"/>
          <p:nvPr/>
        </p:nvSpPr>
        <p:spPr>
          <a:xfrm>
            <a:off x="685300" y="5387610"/>
            <a:ext cx="10716707" cy="584775"/>
          </a:xfrm>
          <a:prstGeom prst="rect">
            <a:avLst/>
          </a:prstGeom>
          <a:noFill/>
          <a:ln w="57150">
            <a:solidFill>
              <a:srgbClr val="0070C0"/>
            </a:solidFill>
          </a:ln>
        </p:spPr>
        <p:txBody>
          <a:bodyPr wrap="square" rtlCol="0">
            <a:spAutoFit/>
          </a:bodyPr>
          <a:lstStyle/>
          <a:p>
            <a:pPr algn="ctr"/>
            <a:r>
              <a:rPr lang="nl-NL" sz="1600" dirty="0"/>
              <a:t>En toe hulle omtrent drie of vier myl geroei het, sien hulle Jesus op die see loop en naby die skuit kom; en hulle het bang geword. Maar Hy sê vir hulle: Dit is Ek, moenie vrees nie. (Johannes 6:19-20)</a:t>
            </a:r>
            <a:endParaRPr lang="en-ZA" sz="1600" dirty="0"/>
          </a:p>
        </p:txBody>
      </p:sp>
      <p:sp>
        <p:nvSpPr>
          <p:cNvPr id="12" name="TextBox 11">
            <a:extLst>
              <a:ext uri="{FF2B5EF4-FFF2-40B4-BE49-F238E27FC236}">
                <a16:creationId xmlns:a16="http://schemas.microsoft.com/office/drawing/2014/main" id="{BFE93803-74CB-4CBE-8521-C1C89DC1F572}"/>
              </a:ext>
            </a:extLst>
          </p:cNvPr>
          <p:cNvSpPr txBox="1"/>
          <p:nvPr/>
        </p:nvSpPr>
        <p:spPr>
          <a:xfrm>
            <a:off x="685299" y="6098552"/>
            <a:ext cx="10716707" cy="584775"/>
          </a:xfrm>
          <a:prstGeom prst="rect">
            <a:avLst/>
          </a:prstGeom>
          <a:noFill/>
          <a:ln w="57150">
            <a:solidFill>
              <a:srgbClr val="0070C0"/>
            </a:solidFill>
          </a:ln>
        </p:spPr>
        <p:txBody>
          <a:bodyPr wrap="square" rtlCol="0">
            <a:spAutoFit/>
          </a:bodyPr>
          <a:lstStyle/>
          <a:p>
            <a:pPr algn="ctr"/>
            <a:r>
              <a:rPr lang="nl-NL" sz="1600" dirty="0"/>
              <a:t>Ek het u Naam geopenbaar aan die mense wat U My uit die wêreld gegee het. Hulle het aan U behoort, en U het hulle aan My gegee, en hulle het u woord bewaar. Nou weet hulle dat alles wat U My gegee het, van U kom. (Johannes 17:6-7)</a:t>
            </a:r>
            <a:endParaRPr lang="en-ZA" sz="1600" dirty="0"/>
          </a:p>
        </p:txBody>
      </p:sp>
    </p:spTree>
    <p:extLst>
      <p:ext uri="{BB962C8B-B14F-4D97-AF65-F5344CB8AC3E}">
        <p14:creationId xmlns:p14="http://schemas.microsoft.com/office/powerpoint/2010/main" val="133865466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4588</TotalTime>
  <Words>14759</Words>
  <Application>Microsoft Office PowerPoint</Application>
  <PresentationFormat>Widescreen</PresentationFormat>
  <Paragraphs>287</Paragraphs>
  <Slides>37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Calibri Light</vt:lpstr>
      <vt:lpstr>Courier New</vt:lpstr>
      <vt:lpstr>Verdana</vt:lpstr>
      <vt:lpstr>Office Theme</vt:lpstr>
      <vt:lpstr>Sommige Messiaanse profesieë in die Ou Testament  www.matthew28.co.za</vt:lpstr>
      <vt:lpstr>Profesieë oor die Messias</vt:lpstr>
      <vt:lpstr>Die Messias sal wonderwerke doen</vt:lpstr>
      <vt:lpstr>Die Koning kom en ry op ‘n donkie Jerusalem binne</vt:lpstr>
      <vt:lpstr>Die Dienaar deurboor vir ons sondes</vt:lpstr>
      <vt:lpstr>Die Messias sal na drie dae uit die dood opstaan</vt:lpstr>
      <vt:lpstr>Die Gesalfde sal redding bring en heers</vt:lpstr>
      <vt:lpstr>Die breek van ‘n liggaam en vloei van bloed is tekens van ‘n verbond</vt:lpstr>
      <vt:lpstr>Die Naam van die Here – God van die Verbond - Redding</vt:lpstr>
      <vt:lpstr>Die Naam van die Here – Immánuel</vt:lpstr>
      <vt:lpstr>Die Heilige Gees Openbaar</vt:lpstr>
      <vt:lpstr>Die Dienaar in belang van die Jode ook tot redding van alle nasies</vt:lpstr>
      <vt:lpstr>Die Volmaakte Lam van God</vt:lpstr>
      <vt:lpstr>Die Messias gaan as menslike wese op aarde verskyn</vt:lpstr>
      <vt:lpstr>Die Messias gaan as menslike wese op aarde verskyn (vervolg)</vt:lpstr>
      <vt:lpstr>Die Messias sal in Bethlehem gebore word</vt:lpstr>
      <vt:lpstr>Die Messias sal uit die nageslag van Dawid gebore word</vt:lpstr>
      <vt:lpstr>PowerPoint Presentation</vt:lpstr>
      <vt:lpstr>Die Here het deur die volk Israel geopenbaar sodat ons vandag kan glo</vt:lpstr>
      <vt:lpstr>Die Sterke en Regterhand van God</vt:lpstr>
      <vt:lpstr>Die Rots van Israel waaruit Lewende Water vloei</vt:lpstr>
      <vt:lpstr>Die Bruidegom en bruid</vt:lpstr>
      <vt:lpstr>Die Bruidegom en bruid in die Nuwe Testament</vt:lpstr>
      <vt:lpstr>Die Leeu uit Sion</vt:lpstr>
      <vt:lpstr>Die Leeu uit Sion – Jesus Christus die Messias</vt:lpstr>
      <vt:lpstr>Die tydperk wat die Messias gekruisig sal word</vt:lpstr>
      <vt:lpstr>Die Messias sal uitgelewer word vir 30 stukke silwer, geld gegooi in die Tempel en Grond gekoop by die Pottebakker</vt:lpstr>
      <vt:lpstr>Die Messias se bene sal nie aan die kruis gebreek word nie</vt:lpstr>
      <vt:lpstr>Die Messias se woorde en gebeure rondom die kruis</vt:lpstr>
      <vt:lpstr>Die Messias sal uit die dood opstaan</vt:lpstr>
      <vt:lpstr>Die Aangesig van God – Die Engel van die Here – Jesus Christus Wie is die Engel van die Here?</vt:lpstr>
      <vt:lpstr>Die Aangesig van God – Die Engel van die Here – Jesus Christus</vt:lpstr>
      <vt:lpstr>Die Aangesig van God – Die Engel van die Here – Jesus Christus</vt:lpstr>
      <vt:lpstr>Die Priesterorde van Melgisedek</vt:lpstr>
      <vt:lpstr>Die Priesterorde van Melgisedek</vt:lpstr>
      <vt:lpstr>Het Jesus Sy lewe so gelewe om die profesieë te vervul?</vt:lpstr>
      <vt:lpstr>Het Jesus Sy lewe so gelewe om die profesieë te vervul?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Harry van Huyssteen</dc:creator>
  <cp:lastModifiedBy>Harry van Huyssteen</cp:lastModifiedBy>
  <cp:revision>574</cp:revision>
  <cp:lastPrinted>2019-07-22T12:39:21Z</cp:lastPrinted>
  <dcterms:created xsi:type="dcterms:W3CDTF">2019-07-06T04:35:08Z</dcterms:created>
  <dcterms:modified xsi:type="dcterms:W3CDTF">2021-09-29T09:28:42Z</dcterms:modified>
</cp:coreProperties>
</file>